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Google Sans SemiBold"/>
      <p:regular r:id="rId20"/>
      <p:bold r:id="rId21"/>
      <p:italic r:id="rId22"/>
      <p:boldItalic r:id="rId23"/>
    </p:embeddedFont>
    <p:embeddedFont>
      <p:font typeface="Neucha"/>
      <p:regular r:id="rId24"/>
    </p:embeddedFont>
    <p:embeddedFont>
      <p:font typeface="Hind SemiBold"/>
      <p:regular r:id="rId25"/>
      <p:bold r:id="rId26"/>
    </p:embeddedFont>
    <p:embeddedFont>
      <p:font typeface="Hind"/>
      <p:regular r:id="rId27"/>
      <p:bold r:id="rId28"/>
    </p:embeddedFont>
    <p:embeddedFont>
      <p:font typeface="Google Sans"/>
      <p:regular r:id="rId29"/>
      <p:bold r:id="rId30"/>
      <p:italic r:id="rId31"/>
      <p:boldItalic r:id="rId32"/>
    </p:embeddedFont>
    <p:embeddedFont>
      <p:font typeface="Google Sans Medium"/>
      <p:regular r:id="rId33"/>
      <p:bold r:id="rId34"/>
      <p:italic r:id="rId35"/>
      <p:boldItalic r:id="rId36"/>
    </p:embeddedFont>
    <p:embeddedFont>
      <p:font typeface="Google Sans Text"/>
      <p:regular r:id="rId37"/>
      <p:bold r:id="rId38"/>
      <p:italic r:id="rId39"/>
      <p:bold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Text-boldItalic.fntdata"/><Relationship Id="rId20" Type="http://schemas.openxmlformats.org/officeDocument/2006/relationships/font" Target="fonts/GoogleSansSemiBold-regular.fntdata"/><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font" Target="fonts/GoogleSansSemiBold-italic.fntdata"/><Relationship Id="rId44" Type="http://schemas.openxmlformats.org/officeDocument/2006/relationships/font" Target="fonts/PTSans-boldItalic.fntdata"/><Relationship Id="rId21" Type="http://schemas.openxmlformats.org/officeDocument/2006/relationships/font" Target="fonts/GoogleSansSemiBold-bold.fntdata"/><Relationship Id="rId43" Type="http://schemas.openxmlformats.org/officeDocument/2006/relationships/font" Target="fonts/PTSans-italic.fntdata"/><Relationship Id="rId24" Type="http://schemas.openxmlformats.org/officeDocument/2006/relationships/font" Target="fonts/Neucha-regular.fntdata"/><Relationship Id="rId23" Type="http://schemas.openxmlformats.org/officeDocument/2006/relationships/font" Target="fonts/GoogleSan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indSemiBold-bold.fntdata"/><Relationship Id="rId25" Type="http://schemas.openxmlformats.org/officeDocument/2006/relationships/font" Target="fonts/HindSemiBold-regular.fntdata"/><Relationship Id="rId28" Type="http://schemas.openxmlformats.org/officeDocument/2006/relationships/font" Target="fonts/Hind-bold.fntdata"/><Relationship Id="rId27" Type="http://schemas.openxmlformats.org/officeDocument/2006/relationships/font" Target="fonts/Hi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italic.fntdata"/><Relationship Id="rId30" Type="http://schemas.openxmlformats.org/officeDocument/2006/relationships/font" Target="fonts/GoogleSans-bold.fntdata"/><Relationship Id="rId11" Type="http://schemas.openxmlformats.org/officeDocument/2006/relationships/slide" Target="slides/slide6.xml"/><Relationship Id="rId33" Type="http://schemas.openxmlformats.org/officeDocument/2006/relationships/font" Target="fonts/GoogleSansMedium-regular.fntdata"/><Relationship Id="rId10" Type="http://schemas.openxmlformats.org/officeDocument/2006/relationships/slide" Target="slides/slide5.xml"/><Relationship Id="rId32" Type="http://schemas.openxmlformats.org/officeDocument/2006/relationships/font" Target="fonts/GoogleSans-boldItalic.fntdata"/><Relationship Id="rId13" Type="http://schemas.openxmlformats.org/officeDocument/2006/relationships/slide" Target="slides/slide8.xml"/><Relationship Id="rId35" Type="http://schemas.openxmlformats.org/officeDocument/2006/relationships/font" Target="fonts/GoogleSansMedium-italic.fntdata"/><Relationship Id="rId12" Type="http://schemas.openxmlformats.org/officeDocument/2006/relationships/slide" Target="slides/slide7.xml"/><Relationship Id="rId34" Type="http://schemas.openxmlformats.org/officeDocument/2006/relationships/font" Target="fonts/GoogleSansMedium-bold.fntdata"/><Relationship Id="rId15" Type="http://schemas.openxmlformats.org/officeDocument/2006/relationships/slide" Target="slides/slide10.xml"/><Relationship Id="rId37" Type="http://schemas.openxmlformats.org/officeDocument/2006/relationships/font" Target="fonts/GoogleSansText-regular.fntdata"/><Relationship Id="rId14" Type="http://schemas.openxmlformats.org/officeDocument/2006/relationships/slide" Target="slides/slide9.xml"/><Relationship Id="rId36" Type="http://schemas.openxmlformats.org/officeDocument/2006/relationships/font" Target="fonts/GoogleSansMedium-boldItalic.fntdata"/><Relationship Id="rId17" Type="http://schemas.openxmlformats.org/officeDocument/2006/relationships/slide" Target="slides/slide12.xml"/><Relationship Id="rId39" Type="http://schemas.openxmlformats.org/officeDocument/2006/relationships/font" Target="fonts/GoogleSansText-italic.fntdata"/><Relationship Id="rId16" Type="http://schemas.openxmlformats.org/officeDocument/2006/relationships/slide" Target="slides/slide11.xml"/><Relationship Id="rId38" Type="http://schemas.openxmlformats.org/officeDocument/2006/relationships/font" Target="fonts/GoogleSansTex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9e71e7c4b0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9e71e7c4b0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e71e7c4b0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9e71e7c4b0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9e71e7c4b0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9e71e7c4b0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9e71e7c4b0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9e71e7c4b0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9e71e7c4b0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9e71e7c4b0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e71e7c4b0_0_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9e71e7c4b0_0_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9e71e7c4b0_0_3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9e71e7c4b0_0_3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9e71e7c4b0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9e71e7c4b0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Tutorial link: https://www.youtube.com/watch?v=yP5DKzriqXA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9e71e7c4b0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9e71e7c4b0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9e71e7c4b0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9e71e7c4b0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9e71e7c4b0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9e71e7c4b0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9e71e7c4b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9e71e7c4b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9e71e7c4b0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9e71e7c4b0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9e71e7c4b0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9e71e7c4b0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7.png"/><Relationship Id="rId13" Type="http://schemas.openxmlformats.org/officeDocument/2006/relationships/image" Target="../media/image2.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2.png"/><Relationship Id="rId8"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7.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21.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9" Type="http://schemas.openxmlformats.org/officeDocument/2006/relationships/image" Target="../media/image17.png"/><Relationship Id="rId15" Type="http://schemas.openxmlformats.org/officeDocument/2006/relationships/image" Target="../media/image11.png"/><Relationship Id="rId14" Type="http://schemas.openxmlformats.org/officeDocument/2006/relationships/image" Target="../media/image4.png"/><Relationship Id="rId17" Type="http://schemas.openxmlformats.org/officeDocument/2006/relationships/image" Target="../media/image2.png"/><Relationship Id="rId16"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20.png"/><Relationship Id="rId18"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7.png"/><Relationship Id="rId13" Type="http://schemas.openxmlformats.org/officeDocument/2006/relationships/image" Target="../media/image2.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1.png"/><Relationship Id="rId8"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896750" y="768538"/>
            <a:ext cx="5350500" cy="256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000">
                <a:latin typeface="Neucha"/>
                <a:ea typeface="Neucha"/>
                <a:cs typeface="Neucha"/>
                <a:sym typeface="Neuch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3243175" y="3376838"/>
            <a:ext cx="2657700" cy="6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flipH="1" rot="-914658">
            <a:off x="5127237" y="4360294"/>
            <a:ext cx="2304040" cy="1479359"/>
          </a:xfrm>
          <a:prstGeom prst="rect">
            <a:avLst/>
          </a:prstGeom>
          <a:noFill/>
          <a:ln>
            <a:noFill/>
          </a:ln>
        </p:spPr>
      </p:pic>
      <p:pic>
        <p:nvPicPr>
          <p:cNvPr id="12" name="Google Shape;12;p2"/>
          <p:cNvPicPr preferRelativeResize="0"/>
          <p:nvPr/>
        </p:nvPicPr>
        <p:blipFill>
          <a:blip r:embed="rId3">
            <a:alphaModFix/>
          </a:blip>
          <a:stretch>
            <a:fillRect/>
          </a:stretch>
        </p:blipFill>
        <p:spPr>
          <a:xfrm>
            <a:off x="1269554" y="3047775"/>
            <a:ext cx="1608431" cy="2456949"/>
          </a:xfrm>
          <a:prstGeom prst="rect">
            <a:avLst/>
          </a:prstGeom>
          <a:noFill/>
          <a:ln>
            <a:noFill/>
          </a:ln>
        </p:spPr>
      </p:pic>
      <p:pic>
        <p:nvPicPr>
          <p:cNvPr id="13" name="Google Shape;13;p2"/>
          <p:cNvPicPr preferRelativeResize="0"/>
          <p:nvPr/>
        </p:nvPicPr>
        <p:blipFill>
          <a:blip r:embed="rId4">
            <a:alphaModFix/>
          </a:blip>
          <a:stretch>
            <a:fillRect/>
          </a:stretch>
        </p:blipFill>
        <p:spPr>
          <a:xfrm>
            <a:off x="1363527" y="3288984"/>
            <a:ext cx="968475" cy="1304642"/>
          </a:xfrm>
          <a:prstGeom prst="rect">
            <a:avLst/>
          </a:prstGeom>
          <a:noFill/>
          <a:ln>
            <a:noFill/>
          </a:ln>
        </p:spPr>
      </p:pic>
      <p:pic>
        <p:nvPicPr>
          <p:cNvPr id="14" name="Google Shape;14;p2"/>
          <p:cNvPicPr preferRelativeResize="0"/>
          <p:nvPr/>
        </p:nvPicPr>
        <p:blipFill>
          <a:blip r:embed="rId5">
            <a:alphaModFix/>
          </a:blip>
          <a:stretch>
            <a:fillRect/>
          </a:stretch>
        </p:blipFill>
        <p:spPr>
          <a:xfrm rot="3578829">
            <a:off x="6232400" y="3716675"/>
            <a:ext cx="2629985" cy="1309962"/>
          </a:xfrm>
          <a:prstGeom prst="rect">
            <a:avLst/>
          </a:prstGeom>
          <a:noFill/>
          <a:ln>
            <a:noFill/>
          </a:ln>
        </p:spPr>
      </p:pic>
      <p:pic>
        <p:nvPicPr>
          <p:cNvPr id="15" name="Google Shape;15;p2"/>
          <p:cNvPicPr preferRelativeResize="0"/>
          <p:nvPr/>
        </p:nvPicPr>
        <p:blipFill rotWithShape="1">
          <a:blip r:embed="rId6">
            <a:alphaModFix/>
          </a:blip>
          <a:srcRect b="0" l="0" r="80952" t="0"/>
          <a:stretch/>
        </p:blipFill>
        <p:spPr>
          <a:xfrm>
            <a:off x="8334285" y="3178300"/>
            <a:ext cx="809724" cy="1250000"/>
          </a:xfrm>
          <a:prstGeom prst="rect">
            <a:avLst/>
          </a:prstGeom>
          <a:noFill/>
          <a:ln>
            <a:noFill/>
          </a:ln>
        </p:spPr>
      </p:pic>
      <p:pic>
        <p:nvPicPr>
          <p:cNvPr id="16" name="Google Shape;16;p2"/>
          <p:cNvPicPr preferRelativeResize="0"/>
          <p:nvPr/>
        </p:nvPicPr>
        <p:blipFill>
          <a:blip r:embed="rId7">
            <a:alphaModFix/>
          </a:blip>
          <a:stretch>
            <a:fillRect/>
          </a:stretch>
        </p:blipFill>
        <p:spPr>
          <a:xfrm>
            <a:off x="2441838" y="1343269"/>
            <a:ext cx="4296849" cy="1702400"/>
          </a:xfrm>
          <a:prstGeom prst="rect">
            <a:avLst/>
          </a:prstGeom>
          <a:noFill/>
          <a:ln>
            <a:noFill/>
          </a:ln>
        </p:spPr>
      </p:pic>
      <p:pic>
        <p:nvPicPr>
          <p:cNvPr id="17" name="Google Shape;17;p2"/>
          <p:cNvPicPr preferRelativeResize="0"/>
          <p:nvPr/>
        </p:nvPicPr>
        <p:blipFill rotWithShape="1">
          <a:blip r:embed="rId6">
            <a:alphaModFix/>
          </a:blip>
          <a:srcRect b="0" l="67133" r="0" t="0"/>
          <a:stretch/>
        </p:blipFill>
        <p:spPr>
          <a:xfrm>
            <a:off x="-13678" y="2976925"/>
            <a:ext cx="968476" cy="1249999"/>
          </a:xfrm>
          <a:prstGeom prst="rect">
            <a:avLst/>
          </a:prstGeom>
          <a:noFill/>
          <a:ln>
            <a:noFill/>
          </a:ln>
        </p:spPr>
      </p:pic>
      <p:pic>
        <p:nvPicPr>
          <p:cNvPr id="18" name="Google Shape;18;p2"/>
          <p:cNvPicPr preferRelativeResize="0"/>
          <p:nvPr/>
        </p:nvPicPr>
        <p:blipFill>
          <a:blip r:embed="rId8">
            <a:alphaModFix/>
          </a:blip>
          <a:stretch>
            <a:fillRect/>
          </a:stretch>
        </p:blipFill>
        <p:spPr>
          <a:xfrm>
            <a:off x="4793622" y="119719"/>
            <a:ext cx="275549" cy="236183"/>
          </a:xfrm>
          <a:prstGeom prst="rect">
            <a:avLst/>
          </a:prstGeom>
          <a:noFill/>
          <a:ln>
            <a:noFill/>
          </a:ln>
        </p:spPr>
      </p:pic>
      <p:pic>
        <p:nvPicPr>
          <p:cNvPr id="19" name="Google Shape;19;p2"/>
          <p:cNvPicPr preferRelativeResize="0"/>
          <p:nvPr/>
        </p:nvPicPr>
        <p:blipFill>
          <a:blip r:embed="rId9">
            <a:alphaModFix/>
          </a:blip>
          <a:stretch>
            <a:fillRect/>
          </a:stretch>
        </p:blipFill>
        <p:spPr>
          <a:xfrm>
            <a:off x="6158713" y="746403"/>
            <a:ext cx="376420" cy="293998"/>
          </a:xfrm>
          <a:prstGeom prst="rect">
            <a:avLst/>
          </a:prstGeom>
          <a:noFill/>
          <a:ln>
            <a:noFill/>
          </a:ln>
        </p:spPr>
      </p:pic>
      <p:pic>
        <p:nvPicPr>
          <p:cNvPr id="20" name="Google Shape;20;p2"/>
          <p:cNvPicPr preferRelativeResize="0"/>
          <p:nvPr/>
        </p:nvPicPr>
        <p:blipFill>
          <a:blip r:embed="rId10">
            <a:alphaModFix/>
          </a:blip>
          <a:stretch>
            <a:fillRect/>
          </a:stretch>
        </p:blipFill>
        <p:spPr>
          <a:xfrm>
            <a:off x="720000" y="1209151"/>
            <a:ext cx="396394" cy="310894"/>
          </a:xfrm>
          <a:prstGeom prst="rect">
            <a:avLst/>
          </a:prstGeom>
          <a:noFill/>
          <a:ln>
            <a:noFill/>
          </a:ln>
        </p:spPr>
      </p:pic>
      <p:pic>
        <p:nvPicPr>
          <p:cNvPr id="21" name="Google Shape;21;p2"/>
          <p:cNvPicPr preferRelativeResize="0"/>
          <p:nvPr/>
        </p:nvPicPr>
        <p:blipFill>
          <a:blip r:embed="rId8">
            <a:alphaModFix/>
          </a:blip>
          <a:stretch>
            <a:fillRect/>
          </a:stretch>
        </p:blipFill>
        <p:spPr>
          <a:xfrm>
            <a:off x="543874" y="2219563"/>
            <a:ext cx="176125" cy="150975"/>
          </a:xfrm>
          <a:prstGeom prst="rect">
            <a:avLst/>
          </a:prstGeom>
          <a:noFill/>
          <a:ln>
            <a:noFill/>
          </a:ln>
        </p:spPr>
      </p:pic>
      <p:pic>
        <p:nvPicPr>
          <p:cNvPr id="22" name="Google Shape;22;p2"/>
          <p:cNvPicPr preferRelativeResize="0"/>
          <p:nvPr/>
        </p:nvPicPr>
        <p:blipFill>
          <a:blip r:embed="rId8">
            <a:alphaModFix/>
          </a:blip>
          <a:stretch>
            <a:fillRect/>
          </a:stretch>
        </p:blipFill>
        <p:spPr>
          <a:xfrm>
            <a:off x="8600974" y="1040388"/>
            <a:ext cx="176125" cy="150975"/>
          </a:xfrm>
          <a:prstGeom prst="rect">
            <a:avLst/>
          </a:prstGeom>
          <a:noFill/>
          <a:ln>
            <a:noFill/>
          </a:ln>
        </p:spPr>
      </p:pic>
      <p:pic>
        <p:nvPicPr>
          <p:cNvPr id="23" name="Google Shape;23;p2"/>
          <p:cNvPicPr preferRelativeResize="0"/>
          <p:nvPr/>
        </p:nvPicPr>
        <p:blipFill>
          <a:blip r:embed="rId11">
            <a:alphaModFix/>
          </a:blip>
          <a:stretch>
            <a:fillRect/>
          </a:stretch>
        </p:blipFill>
        <p:spPr>
          <a:xfrm>
            <a:off x="7721821" y="2683674"/>
            <a:ext cx="176125" cy="380727"/>
          </a:xfrm>
          <a:prstGeom prst="rect">
            <a:avLst/>
          </a:prstGeom>
          <a:noFill/>
          <a:ln>
            <a:noFill/>
          </a:ln>
        </p:spPr>
      </p:pic>
      <p:pic>
        <p:nvPicPr>
          <p:cNvPr id="24" name="Google Shape;24;p2"/>
          <p:cNvPicPr preferRelativeResize="0"/>
          <p:nvPr/>
        </p:nvPicPr>
        <p:blipFill>
          <a:blip r:embed="rId12">
            <a:alphaModFix/>
          </a:blip>
          <a:stretch>
            <a:fillRect/>
          </a:stretch>
        </p:blipFill>
        <p:spPr>
          <a:xfrm>
            <a:off x="8265352" y="2030765"/>
            <a:ext cx="376400" cy="718348"/>
          </a:xfrm>
          <a:prstGeom prst="rect">
            <a:avLst/>
          </a:prstGeom>
          <a:noFill/>
          <a:ln>
            <a:noFill/>
          </a:ln>
        </p:spPr>
      </p:pic>
      <p:pic>
        <p:nvPicPr>
          <p:cNvPr id="25" name="Google Shape;25;p2"/>
          <p:cNvPicPr preferRelativeResize="0"/>
          <p:nvPr/>
        </p:nvPicPr>
        <p:blipFill>
          <a:blip r:embed="rId13">
            <a:alphaModFix/>
          </a:blip>
          <a:stretch>
            <a:fillRect/>
          </a:stretch>
        </p:blipFill>
        <p:spPr>
          <a:xfrm>
            <a:off x="975631" y="2484714"/>
            <a:ext cx="446550" cy="399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1"/>
          <p:cNvSpPr txBox="1"/>
          <p:nvPr>
            <p:ph hasCustomPrompt="1" type="title"/>
          </p:nvPr>
        </p:nvSpPr>
        <p:spPr>
          <a:xfrm>
            <a:off x="1284000" y="1387263"/>
            <a:ext cx="6576000" cy="2028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11"/>
          <p:cNvSpPr txBox="1"/>
          <p:nvPr>
            <p:ph idx="1" type="subTitle"/>
          </p:nvPr>
        </p:nvSpPr>
        <p:spPr>
          <a:xfrm>
            <a:off x="1284000" y="3415138"/>
            <a:ext cx="6576000" cy="34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111" name="Google Shape;111;p11"/>
          <p:cNvPicPr preferRelativeResize="0"/>
          <p:nvPr/>
        </p:nvPicPr>
        <p:blipFill rotWithShape="1">
          <a:blip r:embed="rId2">
            <a:alphaModFix/>
          </a:blip>
          <a:srcRect b="0" l="-8530" r="0" t="0"/>
          <a:stretch/>
        </p:blipFill>
        <p:spPr>
          <a:xfrm flipH="1">
            <a:off x="2140373" y="4446700"/>
            <a:ext cx="5427101" cy="1946175"/>
          </a:xfrm>
          <a:prstGeom prst="rect">
            <a:avLst/>
          </a:prstGeom>
          <a:noFill/>
          <a:ln>
            <a:noFill/>
          </a:ln>
        </p:spPr>
      </p:pic>
      <p:pic>
        <p:nvPicPr>
          <p:cNvPr id="112" name="Google Shape;112;p11"/>
          <p:cNvPicPr preferRelativeResize="0"/>
          <p:nvPr/>
        </p:nvPicPr>
        <p:blipFill>
          <a:blip r:embed="rId3">
            <a:alphaModFix/>
          </a:blip>
          <a:stretch>
            <a:fillRect/>
          </a:stretch>
        </p:blipFill>
        <p:spPr>
          <a:xfrm>
            <a:off x="2685301" y="119737"/>
            <a:ext cx="743333" cy="836776"/>
          </a:xfrm>
          <a:prstGeom prst="rect">
            <a:avLst/>
          </a:prstGeom>
          <a:noFill/>
          <a:ln>
            <a:noFill/>
          </a:ln>
        </p:spPr>
      </p:pic>
      <p:pic>
        <p:nvPicPr>
          <p:cNvPr id="113" name="Google Shape;113;p11"/>
          <p:cNvPicPr preferRelativeResize="0"/>
          <p:nvPr/>
        </p:nvPicPr>
        <p:blipFill>
          <a:blip r:embed="rId4">
            <a:alphaModFix/>
          </a:blip>
          <a:stretch>
            <a:fillRect/>
          </a:stretch>
        </p:blipFill>
        <p:spPr>
          <a:xfrm>
            <a:off x="4793622" y="119719"/>
            <a:ext cx="275549" cy="236183"/>
          </a:xfrm>
          <a:prstGeom prst="rect">
            <a:avLst/>
          </a:prstGeom>
          <a:noFill/>
          <a:ln>
            <a:noFill/>
          </a:ln>
        </p:spPr>
      </p:pic>
      <p:pic>
        <p:nvPicPr>
          <p:cNvPr id="114" name="Google Shape;114;p11"/>
          <p:cNvPicPr preferRelativeResize="0"/>
          <p:nvPr/>
        </p:nvPicPr>
        <p:blipFill>
          <a:blip r:embed="rId5">
            <a:alphaModFix/>
          </a:blip>
          <a:stretch>
            <a:fillRect/>
          </a:stretch>
        </p:blipFill>
        <p:spPr>
          <a:xfrm>
            <a:off x="6158713" y="746403"/>
            <a:ext cx="376420" cy="293998"/>
          </a:xfrm>
          <a:prstGeom prst="rect">
            <a:avLst/>
          </a:prstGeom>
          <a:noFill/>
          <a:ln>
            <a:noFill/>
          </a:ln>
        </p:spPr>
      </p:pic>
      <p:pic>
        <p:nvPicPr>
          <p:cNvPr id="115" name="Google Shape;115;p11"/>
          <p:cNvPicPr preferRelativeResize="0"/>
          <p:nvPr/>
        </p:nvPicPr>
        <p:blipFill>
          <a:blip r:embed="rId6">
            <a:alphaModFix/>
          </a:blip>
          <a:stretch>
            <a:fillRect/>
          </a:stretch>
        </p:blipFill>
        <p:spPr>
          <a:xfrm>
            <a:off x="720000" y="1209151"/>
            <a:ext cx="396394" cy="310894"/>
          </a:xfrm>
          <a:prstGeom prst="rect">
            <a:avLst/>
          </a:prstGeom>
          <a:noFill/>
          <a:ln>
            <a:noFill/>
          </a:ln>
        </p:spPr>
      </p:pic>
      <p:pic>
        <p:nvPicPr>
          <p:cNvPr id="116" name="Google Shape;116;p11"/>
          <p:cNvPicPr preferRelativeResize="0"/>
          <p:nvPr/>
        </p:nvPicPr>
        <p:blipFill>
          <a:blip r:embed="rId4">
            <a:alphaModFix/>
          </a:blip>
          <a:stretch>
            <a:fillRect/>
          </a:stretch>
        </p:blipFill>
        <p:spPr>
          <a:xfrm>
            <a:off x="543874" y="2219563"/>
            <a:ext cx="176125" cy="150975"/>
          </a:xfrm>
          <a:prstGeom prst="rect">
            <a:avLst/>
          </a:prstGeom>
          <a:noFill/>
          <a:ln>
            <a:noFill/>
          </a:ln>
        </p:spPr>
      </p:pic>
      <p:pic>
        <p:nvPicPr>
          <p:cNvPr id="117" name="Google Shape;117;p11"/>
          <p:cNvPicPr preferRelativeResize="0"/>
          <p:nvPr/>
        </p:nvPicPr>
        <p:blipFill>
          <a:blip r:embed="rId7">
            <a:alphaModFix/>
          </a:blip>
          <a:stretch>
            <a:fillRect/>
          </a:stretch>
        </p:blipFill>
        <p:spPr>
          <a:xfrm>
            <a:off x="7721821" y="2683674"/>
            <a:ext cx="176125" cy="380727"/>
          </a:xfrm>
          <a:prstGeom prst="rect">
            <a:avLst/>
          </a:prstGeom>
          <a:noFill/>
          <a:ln>
            <a:noFill/>
          </a:ln>
        </p:spPr>
      </p:pic>
      <p:pic>
        <p:nvPicPr>
          <p:cNvPr id="118" name="Google Shape;118;p11"/>
          <p:cNvPicPr preferRelativeResize="0"/>
          <p:nvPr/>
        </p:nvPicPr>
        <p:blipFill>
          <a:blip r:embed="rId8">
            <a:alphaModFix/>
          </a:blip>
          <a:stretch>
            <a:fillRect/>
          </a:stretch>
        </p:blipFill>
        <p:spPr>
          <a:xfrm>
            <a:off x="8285527" y="2042127"/>
            <a:ext cx="376400" cy="718348"/>
          </a:xfrm>
          <a:prstGeom prst="rect">
            <a:avLst/>
          </a:prstGeom>
          <a:noFill/>
          <a:ln>
            <a:noFill/>
          </a:ln>
        </p:spPr>
      </p:pic>
      <p:pic>
        <p:nvPicPr>
          <p:cNvPr id="119" name="Google Shape;119;p11"/>
          <p:cNvPicPr preferRelativeResize="0"/>
          <p:nvPr/>
        </p:nvPicPr>
        <p:blipFill>
          <a:blip r:embed="rId9">
            <a:alphaModFix/>
          </a:blip>
          <a:stretch>
            <a:fillRect/>
          </a:stretch>
        </p:blipFill>
        <p:spPr>
          <a:xfrm>
            <a:off x="975631" y="2484714"/>
            <a:ext cx="446550" cy="399975"/>
          </a:xfrm>
          <a:prstGeom prst="rect">
            <a:avLst/>
          </a:prstGeom>
          <a:noFill/>
          <a:ln>
            <a:noFill/>
          </a:ln>
        </p:spPr>
      </p:pic>
      <p:pic>
        <p:nvPicPr>
          <p:cNvPr id="120" name="Google Shape;120;p11"/>
          <p:cNvPicPr preferRelativeResize="0"/>
          <p:nvPr/>
        </p:nvPicPr>
        <p:blipFill>
          <a:blip r:embed="rId8">
            <a:alphaModFix/>
          </a:blip>
          <a:stretch>
            <a:fillRect/>
          </a:stretch>
        </p:blipFill>
        <p:spPr>
          <a:xfrm rot="5400000">
            <a:off x="311102" y="2589490"/>
            <a:ext cx="376400" cy="718348"/>
          </a:xfrm>
          <a:prstGeom prst="rect">
            <a:avLst/>
          </a:prstGeom>
          <a:noFill/>
          <a:ln>
            <a:noFill/>
          </a:ln>
        </p:spPr>
      </p:pic>
      <p:pic>
        <p:nvPicPr>
          <p:cNvPr id="121" name="Google Shape;121;p11"/>
          <p:cNvPicPr preferRelativeResize="0"/>
          <p:nvPr/>
        </p:nvPicPr>
        <p:blipFill>
          <a:blip r:embed="rId10">
            <a:alphaModFix/>
          </a:blip>
          <a:stretch>
            <a:fillRect/>
          </a:stretch>
        </p:blipFill>
        <p:spPr>
          <a:xfrm flipH="1" rot="5249891">
            <a:off x="-420577" y="-670997"/>
            <a:ext cx="1823022" cy="2784751"/>
          </a:xfrm>
          <a:prstGeom prst="rect">
            <a:avLst/>
          </a:prstGeom>
          <a:noFill/>
          <a:ln>
            <a:noFill/>
          </a:ln>
        </p:spPr>
      </p:pic>
      <p:pic>
        <p:nvPicPr>
          <p:cNvPr id="122" name="Google Shape;122;p11"/>
          <p:cNvPicPr preferRelativeResize="0"/>
          <p:nvPr/>
        </p:nvPicPr>
        <p:blipFill rotWithShape="1">
          <a:blip r:embed="rId11">
            <a:alphaModFix/>
          </a:blip>
          <a:srcRect b="0" l="0" r="80952" t="0"/>
          <a:stretch/>
        </p:blipFill>
        <p:spPr>
          <a:xfrm rot="10800000">
            <a:off x="-12382" y="3773774"/>
            <a:ext cx="809724" cy="1250000"/>
          </a:xfrm>
          <a:prstGeom prst="rect">
            <a:avLst/>
          </a:prstGeom>
          <a:noFill/>
          <a:ln>
            <a:noFill/>
          </a:ln>
        </p:spPr>
      </p:pic>
      <p:pic>
        <p:nvPicPr>
          <p:cNvPr id="123" name="Google Shape;123;p11"/>
          <p:cNvPicPr preferRelativeResize="0"/>
          <p:nvPr/>
        </p:nvPicPr>
        <p:blipFill rotWithShape="1">
          <a:blip r:embed="rId11">
            <a:alphaModFix/>
          </a:blip>
          <a:srcRect b="0" l="67133" r="0" t="0"/>
          <a:stretch/>
        </p:blipFill>
        <p:spPr>
          <a:xfrm rot="10800000">
            <a:off x="8176830" y="262075"/>
            <a:ext cx="968476" cy="1249999"/>
          </a:xfrm>
          <a:prstGeom prst="rect">
            <a:avLst/>
          </a:prstGeom>
          <a:noFill/>
          <a:ln>
            <a:noFill/>
          </a:ln>
        </p:spPr>
      </p:pic>
      <p:pic>
        <p:nvPicPr>
          <p:cNvPr id="124" name="Google Shape;124;p11"/>
          <p:cNvPicPr preferRelativeResize="0"/>
          <p:nvPr/>
        </p:nvPicPr>
        <p:blipFill>
          <a:blip r:embed="rId4">
            <a:alphaModFix/>
          </a:blip>
          <a:stretch>
            <a:fillRect/>
          </a:stretch>
        </p:blipFill>
        <p:spPr>
          <a:xfrm>
            <a:off x="2456986" y="4323275"/>
            <a:ext cx="176125" cy="150975"/>
          </a:xfrm>
          <a:prstGeom prst="rect">
            <a:avLst/>
          </a:prstGeom>
          <a:noFill/>
          <a:ln>
            <a:noFill/>
          </a:ln>
        </p:spPr>
      </p:pic>
      <p:pic>
        <p:nvPicPr>
          <p:cNvPr id="125" name="Google Shape;125;p11"/>
          <p:cNvPicPr preferRelativeResize="0"/>
          <p:nvPr/>
        </p:nvPicPr>
        <p:blipFill>
          <a:blip r:embed="rId4">
            <a:alphaModFix/>
          </a:blip>
          <a:stretch>
            <a:fillRect/>
          </a:stretch>
        </p:blipFill>
        <p:spPr>
          <a:xfrm>
            <a:off x="7391361" y="4046325"/>
            <a:ext cx="176125" cy="150975"/>
          </a:xfrm>
          <a:prstGeom prst="rect">
            <a:avLst/>
          </a:prstGeom>
          <a:noFill/>
          <a:ln>
            <a:noFill/>
          </a:ln>
        </p:spPr>
      </p:pic>
      <p:pic>
        <p:nvPicPr>
          <p:cNvPr id="126" name="Google Shape;126;p11"/>
          <p:cNvPicPr preferRelativeResize="0"/>
          <p:nvPr/>
        </p:nvPicPr>
        <p:blipFill>
          <a:blip r:embed="rId10">
            <a:alphaModFix/>
          </a:blip>
          <a:stretch>
            <a:fillRect/>
          </a:stretch>
        </p:blipFill>
        <p:spPr>
          <a:xfrm flipH="1" rot="-6299994">
            <a:off x="7418932" y="2481925"/>
            <a:ext cx="2426789" cy="370704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8" name="Shape 128"/>
        <p:cNvGrpSpPr/>
        <p:nvPr/>
      </p:nvGrpSpPr>
      <p:grpSpPr>
        <a:xfrm>
          <a:off x="0" y="0"/>
          <a:ext cx="0" cy="0"/>
          <a:chOff x="0" y="0"/>
          <a:chExt cx="0" cy="0"/>
        </a:xfrm>
      </p:grpSpPr>
      <p:sp>
        <p:nvSpPr>
          <p:cNvPr id="129" name="Google Shape;129;p13"/>
          <p:cNvSpPr txBox="1"/>
          <p:nvPr>
            <p:ph type="title"/>
          </p:nvPr>
        </p:nvSpPr>
        <p:spPr>
          <a:xfrm>
            <a:off x="2069613" y="170338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 name="Google Shape;130;p13"/>
          <p:cNvSpPr txBox="1"/>
          <p:nvPr>
            <p:ph idx="1" type="subTitle"/>
          </p:nvPr>
        </p:nvSpPr>
        <p:spPr>
          <a:xfrm>
            <a:off x="2069613" y="22310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3"/>
          <p:cNvSpPr txBox="1"/>
          <p:nvPr>
            <p:ph idx="2" type="title"/>
          </p:nvPr>
        </p:nvSpPr>
        <p:spPr>
          <a:xfrm>
            <a:off x="5922982" y="170338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2" name="Google Shape;132;p13"/>
          <p:cNvSpPr txBox="1"/>
          <p:nvPr>
            <p:ph idx="3" type="subTitle"/>
          </p:nvPr>
        </p:nvSpPr>
        <p:spPr>
          <a:xfrm>
            <a:off x="5922983" y="22310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3"/>
          <p:cNvSpPr txBox="1"/>
          <p:nvPr>
            <p:ph idx="4" type="title"/>
          </p:nvPr>
        </p:nvSpPr>
        <p:spPr>
          <a:xfrm>
            <a:off x="2069613" y="321405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 name="Google Shape;134;p13"/>
          <p:cNvSpPr txBox="1"/>
          <p:nvPr>
            <p:ph idx="5" type="subTitle"/>
          </p:nvPr>
        </p:nvSpPr>
        <p:spPr>
          <a:xfrm>
            <a:off x="2069613" y="37417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13"/>
          <p:cNvSpPr txBox="1"/>
          <p:nvPr>
            <p:ph idx="6" type="title"/>
          </p:nvPr>
        </p:nvSpPr>
        <p:spPr>
          <a:xfrm>
            <a:off x="5922982" y="321405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6" name="Google Shape;136;p13"/>
          <p:cNvSpPr txBox="1"/>
          <p:nvPr>
            <p:ph idx="7" type="subTitle"/>
          </p:nvPr>
        </p:nvSpPr>
        <p:spPr>
          <a:xfrm>
            <a:off x="5922983" y="37417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13"/>
          <p:cNvSpPr txBox="1"/>
          <p:nvPr>
            <p:ph hasCustomPrompt="1" idx="8" type="title"/>
          </p:nvPr>
        </p:nvSpPr>
        <p:spPr>
          <a:xfrm>
            <a:off x="874125" y="1720272"/>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 name="Google Shape;138;p13"/>
          <p:cNvSpPr txBox="1"/>
          <p:nvPr>
            <p:ph hasCustomPrompt="1" idx="9" type="title"/>
          </p:nvPr>
        </p:nvSpPr>
        <p:spPr>
          <a:xfrm>
            <a:off x="874125" y="3229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9" name="Google Shape;139;p13"/>
          <p:cNvSpPr txBox="1"/>
          <p:nvPr>
            <p:ph hasCustomPrompt="1" idx="13" type="title"/>
          </p:nvPr>
        </p:nvSpPr>
        <p:spPr>
          <a:xfrm>
            <a:off x="4724300" y="1720272"/>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 name="Google Shape;140;p13"/>
          <p:cNvSpPr txBox="1"/>
          <p:nvPr>
            <p:ph hasCustomPrompt="1" idx="14" type="title"/>
          </p:nvPr>
        </p:nvSpPr>
        <p:spPr>
          <a:xfrm>
            <a:off x="4724300" y="3229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1" name="Google Shape;14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142" name="Google Shape;142;p13"/>
          <p:cNvPicPr preferRelativeResize="0"/>
          <p:nvPr/>
        </p:nvPicPr>
        <p:blipFill>
          <a:blip r:embed="rId2">
            <a:alphaModFix/>
          </a:blip>
          <a:stretch>
            <a:fillRect/>
          </a:stretch>
        </p:blipFill>
        <p:spPr>
          <a:xfrm rot="4536766">
            <a:off x="-439799" y="168326"/>
            <a:ext cx="1289468" cy="1868850"/>
          </a:xfrm>
          <a:prstGeom prst="rect">
            <a:avLst/>
          </a:prstGeom>
          <a:noFill/>
          <a:ln>
            <a:noFill/>
          </a:ln>
        </p:spPr>
      </p:pic>
      <p:pic>
        <p:nvPicPr>
          <p:cNvPr id="143" name="Google Shape;143;p13"/>
          <p:cNvPicPr preferRelativeResize="0"/>
          <p:nvPr/>
        </p:nvPicPr>
        <p:blipFill>
          <a:blip r:embed="rId3">
            <a:alphaModFix/>
          </a:blip>
          <a:stretch>
            <a:fillRect/>
          </a:stretch>
        </p:blipFill>
        <p:spPr>
          <a:xfrm>
            <a:off x="1545913" y="336003"/>
            <a:ext cx="376420" cy="293998"/>
          </a:xfrm>
          <a:prstGeom prst="rect">
            <a:avLst/>
          </a:prstGeom>
          <a:noFill/>
          <a:ln>
            <a:noFill/>
          </a:ln>
        </p:spPr>
      </p:pic>
      <p:pic>
        <p:nvPicPr>
          <p:cNvPr id="144" name="Google Shape;144;p13"/>
          <p:cNvPicPr preferRelativeResize="0"/>
          <p:nvPr/>
        </p:nvPicPr>
        <p:blipFill>
          <a:blip r:embed="rId4">
            <a:alphaModFix/>
          </a:blip>
          <a:stretch>
            <a:fillRect/>
          </a:stretch>
        </p:blipFill>
        <p:spPr>
          <a:xfrm>
            <a:off x="6799650" y="474551"/>
            <a:ext cx="396394" cy="310894"/>
          </a:xfrm>
          <a:prstGeom prst="rect">
            <a:avLst/>
          </a:prstGeom>
          <a:noFill/>
          <a:ln>
            <a:noFill/>
          </a:ln>
        </p:spPr>
      </p:pic>
      <p:pic>
        <p:nvPicPr>
          <p:cNvPr id="145" name="Google Shape;145;p13"/>
          <p:cNvPicPr preferRelativeResize="0"/>
          <p:nvPr/>
        </p:nvPicPr>
        <p:blipFill>
          <a:blip r:embed="rId5">
            <a:alphaModFix/>
          </a:blip>
          <a:stretch>
            <a:fillRect/>
          </a:stretch>
        </p:blipFill>
        <p:spPr>
          <a:xfrm>
            <a:off x="2367036" y="1027250"/>
            <a:ext cx="176125" cy="150975"/>
          </a:xfrm>
          <a:prstGeom prst="rect">
            <a:avLst/>
          </a:prstGeom>
          <a:noFill/>
          <a:ln>
            <a:noFill/>
          </a:ln>
        </p:spPr>
      </p:pic>
      <p:pic>
        <p:nvPicPr>
          <p:cNvPr id="146" name="Google Shape;146;p13"/>
          <p:cNvPicPr preferRelativeResize="0"/>
          <p:nvPr/>
        </p:nvPicPr>
        <p:blipFill>
          <a:blip r:embed="rId5">
            <a:alphaModFix/>
          </a:blip>
          <a:stretch>
            <a:fillRect/>
          </a:stretch>
        </p:blipFill>
        <p:spPr>
          <a:xfrm>
            <a:off x="7581822" y="1087794"/>
            <a:ext cx="275549" cy="236183"/>
          </a:xfrm>
          <a:prstGeom prst="rect">
            <a:avLst/>
          </a:prstGeom>
          <a:noFill/>
          <a:ln>
            <a:noFill/>
          </a:ln>
        </p:spPr>
      </p:pic>
      <p:pic>
        <p:nvPicPr>
          <p:cNvPr id="147" name="Google Shape;147;p13"/>
          <p:cNvPicPr preferRelativeResize="0"/>
          <p:nvPr/>
        </p:nvPicPr>
        <p:blipFill>
          <a:blip r:embed="rId6">
            <a:alphaModFix/>
          </a:blip>
          <a:stretch>
            <a:fillRect/>
          </a:stretch>
        </p:blipFill>
        <p:spPr>
          <a:xfrm rot="-4366914">
            <a:off x="8227730" y="389719"/>
            <a:ext cx="1365366" cy="1781764"/>
          </a:xfrm>
          <a:prstGeom prst="rect">
            <a:avLst/>
          </a:prstGeom>
          <a:noFill/>
          <a:ln>
            <a:noFill/>
          </a:ln>
        </p:spPr>
      </p:pic>
      <p:pic>
        <p:nvPicPr>
          <p:cNvPr id="148" name="Google Shape;148;p13"/>
          <p:cNvPicPr preferRelativeResize="0"/>
          <p:nvPr/>
        </p:nvPicPr>
        <p:blipFill>
          <a:blip r:embed="rId7">
            <a:alphaModFix/>
          </a:blip>
          <a:stretch>
            <a:fillRect/>
          </a:stretch>
        </p:blipFill>
        <p:spPr>
          <a:xfrm>
            <a:off x="344506" y="2905464"/>
            <a:ext cx="446550" cy="399975"/>
          </a:xfrm>
          <a:prstGeom prst="rect">
            <a:avLst/>
          </a:prstGeom>
          <a:noFill/>
          <a:ln>
            <a:noFill/>
          </a:ln>
        </p:spPr>
      </p:pic>
      <p:pic>
        <p:nvPicPr>
          <p:cNvPr id="149" name="Google Shape;149;p13"/>
          <p:cNvPicPr preferRelativeResize="0"/>
          <p:nvPr/>
        </p:nvPicPr>
        <p:blipFill>
          <a:blip r:embed="rId8">
            <a:alphaModFix/>
          </a:blip>
          <a:stretch>
            <a:fillRect/>
          </a:stretch>
        </p:blipFill>
        <p:spPr>
          <a:xfrm>
            <a:off x="8574501" y="3116875"/>
            <a:ext cx="535996" cy="722050"/>
          </a:xfrm>
          <a:prstGeom prst="rect">
            <a:avLst/>
          </a:prstGeom>
          <a:noFill/>
          <a:ln>
            <a:noFill/>
          </a:ln>
        </p:spPr>
      </p:pic>
      <p:pic>
        <p:nvPicPr>
          <p:cNvPr id="150" name="Google Shape;150;p13"/>
          <p:cNvPicPr preferRelativeResize="0"/>
          <p:nvPr/>
        </p:nvPicPr>
        <p:blipFill>
          <a:blip r:embed="rId9">
            <a:alphaModFix/>
          </a:blip>
          <a:stretch>
            <a:fillRect/>
          </a:stretch>
        </p:blipFill>
        <p:spPr>
          <a:xfrm flipH="1" rot="-2036596">
            <a:off x="497992" y="3696975"/>
            <a:ext cx="1608432" cy="2456950"/>
          </a:xfrm>
          <a:prstGeom prst="rect">
            <a:avLst/>
          </a:prstGeom>
          <a:noFill/>
          <a:ln>
            <a:noFill/>
          </a:ln>
        </p:spPr>
      </p:pic>
      <p:pic>
        <p:nvPicPr>
          <p:cNvPr id="151" name="Google Shape;151;p13"/>
          <p:cNvPicPr preferRelativeResize="0"/>
          <p:nvPr/>
        </p:nvPicPr>
        <p:blipFill>
          <a:blip r:embed="rId9">
            <a:alphaModFix/>
          </a:blip>
          <a:stretch>
            <a:fillRect/>
          </a:stretch>
        </p:blipFill>
        <p:spPr>
          <a:xfrm rot="2036596">
            <a:off x="6953167" y="3696975"/>
            <a:ext cx="1608432" cy="2456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2" name="Shape 152"/>
        <p:cNvGrpSpPr/>
        <p:nvPr/>
      </p:nvGrpSpPr>
      <p:grpSpPr>
        <a:xfrm>
          <a:off x="0" y="0"/>
          <a:ext cx="0" cy="0"/>
          <a:chOff x="0" y="0"/>
          <a:chExt cx="0" cy="0"/>
        </a:xfrm>
      </p:grpSpPr>
      <p:sp>
        <p:nvSpPr>
          <p:cNvPr id="153" name="Google Shape;153;p14"/>
          <p:cNvSpPr txBox="1"/>
          <p:nvPr>
            <p:ph type="title"/>
          </p:nvPr>
        </p:nvSpPr>
        <p:spPr>
          <a:xfrm>
            <a:off x="2028150" y="445025"/>
            <a:ext cx="508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4" name="Google Shape;154;p14"/>
          <p:cNvSpPr txBox="1"/>
          <p:nvPr>
            <p:ph idx="2" type="title"/>
          </p:nvPr>
        </p:nvSpPr>
        <p:spPr>
          <a:xfrm>
            <a:off x="1090100" y="30779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14"/>
          <p:cNvSpPr txBox="1"/>
          <p:nvPr>
            <p:ph idx="1" type="subTitle"/>
          </p:nvPr>
        </p:nvSpPr>
        <p:spPr>
          <a:xfrm>
            <a:off x="1090100"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14"/>
          <p:cNvSpPr txBox="1"/>
          <p:nvPr>
            <p:ph idx="3" type="title"/>
          </p:nvPr>
        </p:nvSpPr>
        <p:spPr>
          <a:xfrm>
            <a:off x="3484423" y="30779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4"/>
          <p:cNvSpPr txBox="1"/>
          <p:nvPr>
            <p:ph idx="4" type="subTitle"/>
          </p:nvPr>
        </p:nvSpPr>
        <p:spPr>
          <a:xfrm>
            <a:off x="3484421"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14"/>
          <p:cNvSpPr txBox="1"/>
          <p:nvPr>
            <p:ph idx="5" type="title"/>
          </p:nvPr>
        </p:nvSpPr>
        <p:spPr>
          <a:xfrm>
            <a:off x="5878746" y="30779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14"/>
          <p:cNvSpPr txBox="1"/>
          <p:nvPr>
            <p:ph idx="6" type="subTitle"/>
          </p:nvPr>
        </p:nvSpPr>
        <p:spPr>
          <a:xfrm>
            <a:off x="5878749"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0" name="Shape 160"/>
        <p:cNvGrpSpPr/>
        <p:nvPr/>
      </p:nvGrpSpPr>
      <p:grpSpPr>
        <a:xfrm>
          <a:off x="0" y="0"/>
          <a:ext cx="0" cy="0"/>
          <a:chOff x="0" y="0"/>
          <a:chExt cx="0" cy="0"/>
        </a:xfrm>
      </p:grpSpPr>
      <p:sp>
        <p:nvSpPr>
          <p:cNvPr id="161" name="Google Shape;16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2" name="Google Shape;162;p15"/>
          <p:cNvSpPr txBox="1"/>
          <p:nvPr>
            <p:ph idx="2" type="title"/>
          </p:nvPr>
        </p:nvSpPr>
        <p:spPr>
          <a:xfrm>
            <a:off x="1101175"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5"/>
          <p:cNvSpPr txBox="1"/>
          <p:nvPr>
            <p:ph idx="1" type="subTitle"/>
          </p:nvPr>
        </p:nvSpPr>
        <p:spPr>
          <a:xfrm>
            <a:off x="1101175"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5"/>
          <p:cNvSpPr txBox="1"/>
          <p:nvPr>
            <p:ph idx="3" type="title"/>
          </p:nvPr>
        </p:nvSpPr>
        <p:spPr>
          <a:xfrm>
            <a:off x="3578948"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5"/>
          <p:cNvSpPr txBox="1"/>
          <p:nvPr>
            <p:ph idx="4" type="subTitle"/>
          </p:nvPr>
        </p:nvSpPr>
        <p:spPr>
          <a:xfrm>
            <a:off x="3578948"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5"/>
          <p:cNvSpPr txBox="1"/>
          <p:nvPr>
            <p:ph idx="5" type="title"/>
          </p:nvPr>
        </p:nvSpPr>
        <p:spPr>
          <a:xfrm>
            <a:off x="1101175" y="3573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5"/>
          <p:cNvSpPr txBox="1"/>
          <p:nvPr>
            <p:ph idx="6" type="subTitle"/>
          </p:nvPr>
        </p:nvSpPr>
        <p:spPr>
          <a:xfrm>
            <a:off x="1101175"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5"/>
          <p:cNvSpPr txBox="1"/>
          <p:nvPr>
            <p:ph idx="7" type="title"/>
          </p:nvPr>
        </p:nvSpPr>
        <p:spPr>
          <a:xfrm>
            <a:off x="3578948" y="3573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15"/>
          <p:cNvSpPr txBox="1"/>
          <p:nvPr>
            <p:ph idx="8" type="subTitle"/>
          </p:nvPr>
        </p:nvSpPr>
        <p:spPr>
          <a:xfrm>
            <a:off x="3578948"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15"/>
          <p:cNvSpPr txBox="1"/>
          <p:nvPr>
            <p:ph idx="9" type="title"/>
          </p:nvPr>
        </p:nvSpPr>
        <p:spPr>
          <a:xfrm>
            <a:off x="6056727"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5"/>
          <p:cNvSpPr txBox="1"/>
          <p:nvPr>
            <p:ph idx="13" type="subTitle"/>
          </p:nvPr>
        </p:nvSpPr>
        <p:spPr>
          <a:xfrm>
            <a:off x="6056727"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15"/>
          <p:cNvSpPr txBox="1"/>
          <p:nvPr>
            <p:ph idx="14" type="title"/>
          </p:nvPr>
        </p:nvSpPr>
        <p:spPr>
          <a:xfrm>
            <a:off x="6056727" y="3573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15"/>
          <p:cNvSpPr txBox="1"/>
          <p:nvPr>
            <p:ph idx="15" type="subTitle"/>
          </p:nvPr>
        </p:nvSpPr>
        <p:spPr>
          <a:xfrm>
            <a:off x="6056727"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74" name="Google Shape;174;p15"/>
          <p:cNvPicPr preferRelativeResize="0"/>
          <p:nvPr/>
        </p:nvPicPr>
        <p:blipFill>
          <a:blip r:embed="rId2">
            <a:alphaModFix/>
          </a:blip>
          <a:stretch>
            <a:fillRect/>
          </a:stretch>
        </p:blipFill>
        <p:spPr>
          <a:xfrm>
            <a:off x="8275650" y="3472450"/>
            <a:ext cx="1723250" cy="1872600"/>
          </a:xfrm>
          <a:prstGeom prst="rect">
            <a:avLst/>
          </a:prstGeom>
          <a:noFill/>
          <a:ln>
            <a:noFill/>
          </a:ln>
        </p:spPr>
      </p:pic>
      <p:pic>
        <p:nvPicPr>
          <p:cNvPr id="175" name="Google Shape;175;p15"/>
          <p:cNvPicPr preferRelativeResize="0"/>
          <p:nvPr/>
        </p:nvPicPr>
        <p:blipFill>
          <a:blip r:embed="rId2">
            <a:alphaModFix/>
          </a:blip>
          <a:stretch>
            <a:fillRect/>
          </a:stretch>
        </p:blipFill>
        <p:spPr>
          <a:xfrm>
            <a:off x="-571700" y="3624850"/>
            <a:ext cx="1723250" cy="1872600"/>
          </a:xfrm>
          <a:prstGeom prst="rect">
            <a:avLst/>
          </a:prstGeom>
          <a:noFill/>
          <a:ln>
            <a:noFill/>
          </a:ln>
        </p:spPr>
      </p:pic>
      <p:pic>
        <p:nvPicPr>
          <p:cNvPr id="176" name="Google Shape;176;p15"/>
          <p:cNvPicPr preferRelativeResize="0"/>
          <p:nvPr/>
        </p:nvPicPr>
        <p:blipFill>
          <a:blip r:embed="rId3">
            <a:alphaModFix/>
          </a:blip>
          <a:stretch>
            <a:fillRect/>
          </a:stretch>
        </p:blipFill>
        <p:spPr>
          <a:xfrm flipH="1" rot="5249891">
            <a:off x="7968132" y="3540253"/>
            <a:ext cx="1823022" cy="2784751"/>
          </a:xfrm>
          <a:prstGeom prst="rect">
            <a:avLst/>
          </a:prstGeom>
          <a:noFill/>
          <a:ln>
            <a:noFill/>
          </a:ln>
        </p:spPr>
      </p:pic>
      <p:pic>
        <p:nvPicPr>
          <p:cNvPr id="177" name="Google Shape;177;p15"/>
          <p:cNvPicPr preferRelativeResize="0"/>
          <p:nvPr/>
        </p:nvPicPr>
        <p:blipFill>
          <a:blip r:embed="rId3">
            <a:alphaModFix/>
          </a:blip>
          <a:stretch>
            <a:fillRect/>
          </a:stretch>
        </p:blipFill>
        <p:spPr>
          <a:xfrm rot="-5249891">
            <a:off x="-469181" y="3540253"/>
            <a:ext cx="1823022" cy="2784751"/>
          </a:xfrm>
          <a:prstGeom prst="rect">
            <a:avLst/>
          </a:prstGeom>
          <a:noFill/>
          <a:ln>
            <a:noFill/>
          </a:ln>
        </p:spPr>
      </p:pic>
      <p:pic>
        <p:nvPicPr>
          <p:cNvPr id="178" name="Google Shape;178;p15"/>
          <p:cNvPicPr preferRelativeResize="0"/>
          <p:nvPr/>
        </p:nvPicPr>
        <p:blipFill>
          <a:blip r:embed="rId4">
            <a:alphaModFix/>
          </a:blip>
          <a:stretch>
            <a:fillRect/>
          </a:stretch>
        </p:blipFill>
        <p:spPr>
          <a:xfrm>
            <a:off x="1361063" y="106378"/>
            <a:ext cx="376420" cy="293998"/>
          </a:xfrm>
          <a:prstGeom prst="rect">
            <a:avLst/>
          </a:prstGeom>
          <a:noFill/>
          <a:ln>
            <a:noFill/>
          </a:ln>
        </p:spPr>
      </p:pic>
      <p:pic>
        <p:nvPicPr>
          <p:cNvPr id="179" name="Google Shape;179;p15"/>
          <p:cNvPicPr preferRelativeResize="0"/>
          <p:nvPr/>
        </p:nvPicPr>
        <p:blipFill>
          <a:blip r:embed="rId5">
            <a:alphaModFix/>
          </a:blip>
          <a:stretch>
            <a:fillRect/>
          </a:stretch>
        </p:blipFill>
        <p:spPr>
          <a:xfrm>
            <a:off x="521800" y="3047901"/>
            <a:ext cx="396394" cy="310894"/>
          </a:xfrm>
          <a:prstGeom prst="rect">
            <a:avLst/>
          </a:prstGeom>
          <a:noFill/>
          <a:ln>
            <a:noFill/>
          </a:ln>
        </p:spPr>
      </p:pic>
      <p:pic>
        <p:nvPicPr>
          <p:cNvPr id="180" name="Google Shape;180;p15"/>
          <p:cNvPicPr preferRelativeResize="0"/>
          <p:nvPr/>
        </p:nvPicPr>
        <p:blipFill>
          <a:blip r:embed="rId6">
            <a:alphaModFix/>
          </a:blip>
          <a:stretch>
            <a:fillRect/>
          </a:stretch>
        </p:blipFill>
        <p:spPr>
          <a:xfrm>
            <a:off x="217799" y="1740463"/>
            <a:ext cx="176125" cy="150975"/>
          </a:xfrm>
          <a:prstGeom prst="rect">
            <a:avLst/>
          </a:prstGeom>
          <a:noFill/>
          <a:ln>
            <a:noFill/>
          </a:ln>
        </p:spPr>
      </p:pic>
      <p:pic>
        <p:nvPicPr>
          <p:cNvPr id="181" name="Google Shape;181;p15"/>
          <p:cNvPicPr preferRelativeResize="0"/>
          <p:nvPr/>
        </p:nvPicPr>
        <p:blipFill rotWithShape="1">
          <a:blip r:embed="rId7">
            <a:alphaModFix/>
          </a:blip>
          <a:srcRect b="0" l="0" r="80952" t="0"/>
          <a:stretch/>
        </p:blipFill>
        <p:spPr>
          <a:xfrm>
            <a:off x="8334285" y="106375"/>
            <a:ext cx="809724" cy="1250000"/>
          </a:xfrm>
          <a:prstGeom prst="rect">
            <a:avLst/>
          </a:prstGeom>
          <a:noFill/>
          <a:ln>
            <a:noFill/>
          </a:ln>
        </p:spPr>
      </p:pic>
      <p:pic>
        <p:nvPicPr>
          <p:cNvPr id="182" name="Google Shape;182;p15"/>
          <p:cNvPicPr preferRelativeResize="0"/>
          <p:nvPr/>
        </p:nvPicPr>
        <p:blipFill>
          <a:blip r:embed="rId4">
            <a:alphaModFix/>
          </a:blip>
          <a:stretch>
            <a:fillRect/>
          </a:stretch>
        </p:blipFill>
        <p:spPr>
          <a:xfrm>
            <a:off x="8347263" y="2076903"/>
            <a:ext cx="376420" cy="293998"/>
          </a:xfrm>
          <a:prstGeom prst="rect">
            <a:avLst/>
          </a:prstGeom>
          <a:noFill/>
          <a:ln>
            <a:noFill/>
          </a:ln>
        </p:spPr>
      </p:pic>
      <p:pic>
        <p:nvPicPr>
          <p:cNvPr id="183" name="Google Shape;183;p15"/>
          <p:cNvPicPr preferRelativeResize="0"/>
          <p:nvPr/>
        </p:nvPicPr>
        <p:blipFill>
          <a:blip r:embed="rId8">
            <a:alphaModFix/>
          </a:blip>
          <a:stretch>
            <a:fillRect/>
          </a:stretch>
        </p:blipFill>
        <p:spPr>
          <a:xfrm>
            <a:off x="7970877" y="3144465"/>
            <a:ext cx="376400" cy="718348"/>
          </a:xfrm>
          <a:prstGeom prst="rect">
            <a:avLst/>
          </a:prstGeom>
          <a:noFill/>
          <a:ln>
            <a:noFill/>
          </a:ln>
        </p:spPr>
      </p:pic>
      <p:pic>
        <p:nvPicPr>
          <p:cNvPr id="184" name="Google Shape;184;p15"/>
          <p:cNvPicPr preferRelativeResize="0"/>
          <p:nvPr/>
        </p:nvPicPr>
        <p:blipFill>
          <a:blip r:embed="rId9">
            <a:alphaModFix/>
          </a:blip>
          <a:stretch>
            <a:fillRect/>
          </a:stretch>
        </p:blipFill>
        <p:spPr>
          <a:xfrm>
            <a:off x="-170394" y="849389"/>
            <a:ext cx="446550" cy="399975"/>
          </a:xfrm>
          <a:prstGeom prst="rect">
            <a:avLst/>
          </a:prstGeom>
          <a:noFill/>
          <a:ln>
            <a:noFill/>
          </a:ln>
        </p:spPr>
      </p:pic>
      <p:pic>
        <p:nvPicPr>
          <p:cNvPr id="185" name="Google Shape;185;p15"/>
          <p:cNvPicPr preferRelativeResize="0"/>
          <p:nvPr/>
        </p:nvPicPr>
        <p:blipFill>
          <a:blip r:embed="rId6">
            <a:alphaModFix/>
          </a:blip>
          <a:stretch>
            <a:fillRect/>
          </a:stretch>
        </p:blipFill>
        <p:spPr>
          <a:xfrm>
            <a:off x="6979184" y="135281"/>
            <a:ext cx="275549" cy="23618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86" name="Shape 186"/>
        <p:cNvGrpSpPr/>
        <p:nvPr/>
      </p:nvGrpSpPr>
      <p:grpSpPr>
        <a:xfrm>
          <a:off x="0" y="0"/>
          <a:ext cx="0" cy="0"/>
          <a:chOff x="0" y="0"/>
          <a:chExt cx="0" cy="0"/>
        </a:xfrm>
      </p:grpSpPr>
      <p:sp>
        <p:nvSpPr>
          <p:cNvPr id="187" name="Google Shape;187;p16"/>
          <p:cNvSpPr txBox="1"/>
          <p:nvPr>
            <p:ph hasCustomPrompt="1" type="title"/>
          </p:nvPr>
        </p:nvSpPr>
        <p:spPr>
          <a:xfrm>
            <a:off x="2223600" y="75437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8" name="Google Shape;188;p16"/>
          <p:cNvSpPr txBox="1"/>
          <p:nvPr>
            <p:ph idx="1" type="subTitle"/>
          </p:nvPr>
        </p:nvSpPr>
        <p:spPr>
          <a:xfrm>
            <a:off x="2223600" y="1523275"/>
            <a:ext cx="4696800" cy="27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9" name="Google Shape;189;p16"/>
          <p:cNvSpPr txBox="1"/>
          <p:nvPr>
            <p:ph hasCustomPrompt="1" idx="2" type="title"/>
          </p:nvPr>
        </p:nvSpPr>
        <p:spPr>
          <a:xfrm>
            <a:off x="2223600" y="205208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0" name="Google Shape;190;p16"/>
          <p:cNvSpPr txBox="1"/>
          <p:nvPr>
            <p:ph idx="3" type="subTitle"/>
          </p:nvPr>
        </p:nvSpPr>
        <p:spPr>
          <a:xfrm>
            <a:off x="2223600" y="2820987"/>
            <a:ext cx="4696800" cy="27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1" name="Google Shape;191;p16"/>
          <p:cNvSpPr txBox="1"/>
          <p:nvPr>
            <p:ph hasCustomPrompt="1" idx="4" type="title"/>
          </p:nvPr>
        </p:nvSpPr>
        <p:spPr>
          <a:xfrm>
            <a:off x="2223600" y="334978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2" name="Google Shape;192;p16"/>
          <p:cNvSpPr txBox="1"/>
          <p:nvPr>
            <p:ph idx="5" type="subTitle"/>
          </p:nvPr>
        </p:nvSpPr>
        <p:spPr>
          <a:xfrm>
            <a:off x="2223600" y="4118699"/>
            <a:ext cx="4696800" cy="27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193" name="Google Shape;193;p16"/>
          <p:cNvPicPr preferRelativeResize="0"/>
          <p:nvPr/>
        </p:nvPicPr>
        <p:blipFill>
          <a:blip r:embed="rId2">
            <a:alphaModFix/>
          </a:blip>
          <a:stretch>
            <a:fillRect/>
          </a:stretch>
        </p:blipFill>
        <p:spPr>
          <a:xfrm flipH="1">
            <a:off x="-904314" y="4002420"/>
            <a:ext cx="2304041" cy="1479359"/>
          </a:xfrm>
          <a:prstGeom prst="rect">
            <a:avLst/>
          </a:prstGeom>
          <a:noFill/>
          <a:ln>
            <a:noFill/>
          </a:ln>
        </p:spPr>
      </p:pic>
      <p:pic>
        <p:nvPicPr>
          <p:cNvPr id="194" name="Google Shape;194;p16"/>
          <p:cNvPicPr preferRelativeResize="0"/>
          <p:nvPr/>
        </p:nvPicPr>
        <p:blipFill>
          <a:blip r:embed="rId2">
            <a:alphaModFix/>
          </a:blip>
          <a:stretch>
            <a:fillRect/>
          </a:stretch>
        </p:blipFill>
        <p:spPr>
          <a:xfrm>
            <a:off x="1016136" y="4284095"/>
            <a:ext cx="2304041" cy="1479359"/>
          </a:xfrm>
          <a:prstGeom prst="rect">
            <a:avLst/>
          </a:prstGeom>
          <a:noFill/>
          <a:ln>
            <a:noFill/>
          </a:ln>
        </p:spPr>
      </p:pic>
      <p:pic>
        <p:nvPicPr>
          <p:cNvPr id="195" name="Google Shape;195;p16"/>
          <p:cNvPicPr preferRelativeResize="0"/>
          <p:nvPr/>
        </p:nvPicPr>
        <p:blipFill rotWithShape="1">
          <a:blip r:embed="rId3">
            <a:alphaModFix/>
          </a:blip>
          <a:srcRect b="0" l="66646" r="0" t="0"/>
          <a:stretch/>
        </p:blipFill>
        <p:spPr>
          <a:xfrm>
            <a:off x="1" y="1598675"/>
            <a:ext cx="1667875" cy="1946175"/>
          </a:xfrm>
          <a:prstGeom prst="rect">
            <a:avLst/>
          </a:prstGeom>
          <a:noFill/>
          <a:ln>
            <a:noFill/>
          </a:ln>
        </p:spPr>
      </p:pic>
      <p:pic>
        <p:nvPicPr>
          <p:cNvPr id="196" name="Google Shape;196;p16"/>
          <p:cNvPicPr preferRelativeResize="0"/>
          <p:nvPr/>
        </p:nvPicPr>
        <p:blipFill rotWithShape="1">
          <a:blip r:embed="rId3">
            <a:alphaModFix/>
          </a:blip>
          <a:srcRect b="0" l="63967" r="0" t="0"/>
          <a:stretch/>
        </p:blipFill>
        <p:spPr>
          <a:xfrm flipH="1">
            <a:off x="7363276" y="2172525"/>
            <a:ext cx="1801850" cy="1946175"/>
          </a:xfrm>
          <a:prstGeom prst="rect">
            <a:avLst/>
          </a:prstGeom>
          <a:noFill/>
          <a:ln>
            <a:noFill/>
          </a:ln>
        </p:spPr>
      </p:pic>
      <p:pic>
        <p:nvPicPr>
          <p:cNvPr id="197" name="Google Shape;197;p16"/>
          <p:cNvPicPr preferRelativeResize="0"/>
          <p:nvPr/>
        </p:nvPicPr>
        <p:blipFill>
          <a:blip r:embed="rId4">
            <a:alphaModFix/>
          </a:blip>
          <a:stretch>
            <a:fillRect/>
          </a:stretch>
        </p:blipFill>
        <p:spPr>
          <a:xfrm rot="-703605">
            <a:off x="7932766" y="3373851"/>
            <a:ext cx="1608431" cy="2456950"/>
          </a:xfrm>
          <a:prstGeom prst="rect">
            <a:avLst/>
          </a:prstGeom>
          <a:noFill/>
          <a:ln>
            <a:noFill/>
          </a:ln>
        </p:spPr>
      </p:pic>
      <p:pic>
        <p:nvPicPr>
          <p:cNvPr id="198" name="Google Shape;198;p16"/>
          <p:cNvPicPr preferRelativeResize="0"/>
          <p:nvPr/>
        </p:nvPicPr>
        <p:blipFill>
          <a:blip r:embed="rId2">
            <a:alphaModFix/>
          </a:blip>
          <a:stretch>
            <a:fillRect/>
          </a:stretch>
        </p:blipFill>
        <p:spPr>
          <a:xfrm flipH="1">
            <a:off x="6119961" y="4214270"/>
            <a:ext cx="2304041" cy="1479359"/>
          </a:xfrm>
          <a:prstGeom prst="rect">
            <a:avLst/>
          </a:prstGeom>
          <a:noFill/>
          <a:ln>
            <a:noFill/>
          </a:ln>
        </p:spPr>
      </p:pic>
      <p:pic>
        <p:nvPicPr>
          <p:cNvPr id="199" name="Google Shape;199;p16"/>
          <p:cNvPicPr preferRelativeResize="0"/>
          <p:nvPr/>
        </p:nvPicPr>
        <p:blipFill>
          <a:blip r:embed="rId5">
            <a:alphaModFix/>
          </a:blip>
          <a:stretch>
            <a:fillRect/>
          </a:stretch>
        </p:blipFill>
        <p:spPr>
          <a:xfrm rot="-477304">
            <a:off x="6779537" y="3020302"/>
            <a:ext cx="2217078" cy="2473995"/>
          </a:xfrm>
          <a:prstGeom prst="rect">
            <a:avLst/>
          </a:prstGeom>
          <a:noFill/>
          <a:ln>
            <a:noFill/>
          </a:ln>
        </p:spPr>
      </p:pic>
      <p:pic>
        <p:nvPicPr>
          <p:cNvPr id="200" name="Google Shape;200;p16"/>
          <p:cNvPicPr preferRelativeResize="0"/>
          <p:nvPr/>
        </p:nvPicPr>
        <p:blipFill>
          <a:blip r:embed="rId6">
            <a:alphaModFix/>
          </a:blip>
          <a:stretch>
            <a:fillRect/>
          </a:stretch>
        </p:blipFill>
        <p:spPr>
          <a:xfrm>
            <a:off x="1947800" y="630001"/>
            <a:ext cx="396394" cy="310894"/>
          </a:xfrm>
          <a:prstGeom prst="rect">
            <a:avLst/>
          </a:prstGeom>
          <a:noFill/>
          <a:ln>
            <a:noFill/>
          </a:ln>
        </p:spPr>
      </p:pic>
      <p:pic>
        <p:nvPicPr>
          <p:cNvPr id="201" name="Google Shape;201;p16"/>
          <p:cNvPicPr preferRelativeResize="0"/>
          <p:nvPr/>
        </p:nvPicPr>
        <p:blipFill>
          <a:blip r:embed="rId7">
            <a:alphaModFix/>
          </a:blip>
          <a:stretch>
            <a:fillRect/>
          </a:stretch>
        </p:blipFill>
        <p:spPr>
          <a:xfrm>
            <a:off x="839999" y="869513"/>
            <a:ext cx="176125" cy="150975"/>
          </a:xfrm>
          <a:prstGeom prst="rect">
            <a:avLst/>
          </a:prstGeom>
          <a:noFill/>
          <a:ln>
            <a:noFill/>
          </a:ln>
        </p:spPr>
      </p:pic>
      <p:pic>
        <p:nvPicPr>
          <p:cNvPr id="202" name="Google Shape;202;p16"/>
          <p:cNvPicPr preferRelativeResize="0"/>
          <p:nvPr/>
        </p:nvPicPr>
        <p:blipFill>
          <a:blip r:embed="rId8">
            <a:alphaModFix/>
          </a:blip>
          <a:stretch>
            <a:fillRect/>
          </a:stretch>
        </p:blipFill>
        <p:spPr>
          <a:xfrm>
            <a:off x="2116556" y="1461889"/>
            <a:ext cx="446550" cy="399975"/>
          </a:xfrm>
          <a:prstGeom prst="rect">
            <a:avLst/>
          </a:prstGeom>
          <a:noFill/>
          <a:ln>
            <a:noFill/>
          </a:ln>
        </p:spPr>
      </p:pic>
      <p:pic>
        <p:nvPicPr>
          <p:cNvPr id="203" name="Google Shape;203;p16"/>
          <p:cNvPicPr preferRelativeResize="0"/>
          <p:nvPr/>
        </p:nvPicPr>
        <p:blipFill>
          <a:blip r:embed="rId9">
            <a:alphaModFix/>
          </a:blip>
          <a:stretch>
            <a:fillRect/>
          </a:stretch>
        </p:blipFill>
        <p:spPr>
          <a:xfrm>
            <a:off x="7699877" y="366465"/>
            <a:ext cx="376400" cy="718348"/>
          </a:xfrm>
          <a:prstGeom prst="rect">
            <a:avLst/>
          </a:prstGeom>
          <a:noFill/>
          <a:ln>
            <a:noFill/>
          </a:ln>
        </p:spPr>
      </p:pic>
      <p:pic>
        <p:nvPicPr>
          <p:cNvPr id="204" name="Google Shape;204;p16"/>
          <p:cNvPicPr preferRelativeResize="0"/>
          <p:nvPr/>
        </p:nvPicPr>
        <p:blipFill>
          <a:blip r:embed="rId10">
            <a:alphaModFix/>
          </a:blip>
          <a:stretch>
            <a:fillRect/>
          </a:stretch>
        </p:blipFill>
        <p:spPr>
          <a:xfrm rot="466282">
            <a:off x="372134" y="2633652"/>
            <a:ext cx="2121684" cy="3074948"/>
          </a:xfrm>
          <a:prstGeom prst="rect">
            <a:avLst/>
          </a:prstGeom>
          <a:noFill/>
          <a:ln>
            <a:noFill/>
          </a:ln>
        </p:spPr>
      </p:pic>
      <p:pic>
        <p:nvPicPr>
          <p:cNvPr id="205" name="Google Shape;205;p16"/>
          <p:cNvPicPr preferRelativeResize="0"/>
          <p:nvPr/>
        </p:nvPicPr>
        <p:blipFill>
          <a:blip r:embed="rId6">
            <a:alphaModFix/>
          </a:blip>
          <a:stretch>
            <a:fillRect/>
          </a:stretch>
        </p:blipFill>
        <p:spPr>
          <a:xfrm>
            <a:off x="6524000" y="1084801"/>
            <a:ext cx="396394" cy="310894"/>
          </a:xfrm>
          <a:prstGeom prst="rect">
            <a:avLst/>
          </a:prstGeom>
          <a:noFill/>
          <a:ln>
            <a:noFill/>
          </a:ln>
        </p:spPr>
      </p:pic>
      <p:pic>
        <p:nvPicPr>
          <p:cNvPr id="206" name="Google Shape;206;p16"/>
          <p:cNvPicPr preferRelativeResize="0"/>
          <p:nvPr/>
        </p:nvPicPr>
        <p:blipFill>
          <a:blip r:embed="rId7">
            <a:alphaModFix/>
          </a:blip>
          <a:stretch>
            <a:fillRect/>
          </a:stretch>
        </p:blipFill>
        <p:spPr>
          <a:xfrm>
            <a:off x="6744274" y="1928038"/>
            <a:ext cx="176125" cy="1509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07" name="Shape 207"/>
        <p:cNvGrpSpPr/>
        <p:nvPr/>
      </p:nvGrpSpPr>
      <p:grpSpPr>
        <a:xfrm>
          <a:off x="0" y="0"/>
          <a:ext cx="0" cy="0"/>
          <a:chOff x="0" y="0"/>
          <a:chExt cx="0" cy="0"/>
        </a:xfrm>
      </p:grpSpPr>
      <p:sp>
        <p:nvSpPr>
          <p:cNvPr id="208" name="Google Shape;208;p17"/>
          <p:cNvSpPr txBox="1"/>
          <p:nvPr>
            <p:ph type="title"/>
          </p:nvPr>
        </p:nvSpPr>
        <p:spPr>
          <a:xfrm>
            <a:off x="1823200" y="445025"/>
            <a:ext cx="549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209" name="Google Shape;209;p17"/>
          <p:cNvPicPr preferRelativeResize="0"/>
          <p:nvPr/>
        </p:nvPicPr>
        <p:blipFill>
          <a:blip r:embed="rId2">
            <a:alphaModFix/>
          </a:blip>
          <a:stretch>
            <a:fillRect/>
          </a:stretch>
        </p:blipFill>
        <p:spPr>
          <a:xfrm>
            <a:off x="272362" y="3293751"/>
            <a:ext cx="396394" cy="310894"/>
          </a:xfrm>
          <a:prstGeom prst="rect">
            <a:avLst/>
          </a:prstGeom>
          <a:noFill/>
          <a:ln>
            <a:noFill/>
          </a:ln>
        </p:spPr>
      </p:pic>
      <p:pic>
        <p:nvPicPr>
          <p:cNvPr id="210" name="Google Shape;210;p17"/>
          <p:cNvPicPr preferRelativeResize="0"/>
          <p:nvPr/>
        </p:nvPicPr>
        <p:blipFill>
          <a:blip r:embed="rId3">
            <a:alphaModFix/>
          </a:blip>
          <a:stretch>
            <a:fillRect/>
          </a:stretch>
        </p:blipFill>
        <p:spPr>
          <a:xfrm>
            <a:off x="1640749" y="554500"/>
            <a:ext cx="176125" cy="150975"/>
          </a:xfrm>
          <a:prstGeom prst="rect">
            <a:avLst/>
          </a:prstGeom>
          <a:noFill/>
          <a:ln>
            <a:noFill/>
          </a:ln>
        </p:spPr>
      </p:pic>
      <p:pic>
        <p:nvPicPr>
          <p:cNvPr id="211" name="Google Shape;211;p17"/>
          <p:cNvPicPr preferRelativeResize="0"/>
          <p:nvPr/>
        </p:nvPicPr>
        <p:blipFill>
          <a:blip r:embed="rId4">
            <a:alphaModFix/>
          </a:blip>
          <a:stretch>
            <a:fillRect/>
          </a:stretch>
        </p:blipFill>
        <p:spPr>
          <a:xfrm>
            <a:off x="8621927" y="1957865"/>
            <a:ext cx="376400" cy="718348"/>
          </a:xfrm>
          <a:prstGeom prst="rect">
            <a:avLst/>
          </a:prstGeom>
          <a:noFill/>
          <a:ln>
            <a:noFill/>
          </a:ln>
        </p:spPr>
      </p:pic>
      <p:pic>
        <p:nvPicPr>
          <p:cNvPr id="212" name="Google Shape;212;p17"/>
          <p:cNvPicPr preferRelativeResize="0"/>
          <p:nvPr/>
        </p:nvPicPr>
        <p:blipFill rotWithShape="1">
          <a:blip r:embed="rId5">
            <a:alphaModFix/>
          </a:blip>
          <a:srcRect b="0" l="0" r="80952" t="0"/>
          <a:stretch/>
        </p:blipFill>
        <p:spPr>
          <a:xfrm flipH="1" rot="10800000">
            <a:off x="8334285" y="3941924"/>
            <a:ext cx="809724" cy="1250000"/>
          </a:xfrm>
          <a:prstGeom prst="rect">
            <a:avLst/>
          </a:prstGeom>
          <a:noFill/>
          <a:ln>
            <a:noFill/>
          </a:ln>
        </p:spPr>
      </p:pic>
      <p:pic>
        <p:nvPicPr>
          <p:cNvPr id="213" name="Google Shape;213;p17"/>
          <p:cNvPicPr preferRelativeResize="0"/>
          <p:nvPr/>
        </p:nvPicPr>
        <p:blipFill rotWithShape="1">
          <a:blip r:embed="rId5">
            <a:alphaModFix/>
          </a:blip>
          <a:srcRect b="0" l="67133" r="0" t="0"/>
          <a:stretch/>
        </p:blipFill>
        <p:spPr>
          <a:xfrm flipH="1" rot="10800000">
            <a:off x="-13678" y="262075"/>
            <a:ext cx="968476" cy="1249999"/>
          </a:xfrm>
          <a:prstGeom prst="rect">
            <a:avLst/>
          </a:prstGeom>
          <a:noFill/>
          <a:ln>
            <a:noFill/>
          </a:ln>
        </p:spPr>
      </p:pic>
      <p:pic>
        <p:nvPicPr>
          <p:cNvPr id="214" name="Google Shape;214;p17"/>
          <p:cNvPicPr preferRelativeResize="0"/>
          <p:nvPr/>
        </p:nvPicPr>
        <p:blipFill>
          <a:blip r:embed="rId6">
            <a:alphaModFix/>
          </a:blip>
          <a:stretch>
            <a:fillRect/>
          </a:stretch>
        </p:blipFill>
        <p:spPr>
          <a:xfrm rot="5399991">
            <a:off x="-92593" y="3387851"/>
            <a:ext cx="1823021" cy="2784753"/>
          </a:xfrm>
          <a:prstGeom prst="rect">
            <a:avLst/>
          </a:prstGeom>
          <a:noFill/>
          <a:ln>
            <a:noFill/>
          </a:ln>
        </p:spPr>
      </p:pic>
      <p:pic>
        <p:nvPicPr>
          <p:cNvPr id="215" name="Google Shape;215;p17"/>
          <p:cNvPicPr preferRelativeResize="0"/>
          <p:nvPr/>
        </p:nvPicPr>
        <p:blipFill>
          <a:blip r:embed="rId6">
            <a:alphaModFix/>
          </a:blip>
          <a:stretch>
            <a:fillRect/>
          </a:stretch>
        </p:blipFill>
        <p:spPr>
          <a:xfrm rot="-5249891">
            <a:off x="7743982" y="-820272"/>
            <a:ext cx="1823022" cy="2784751"/>
          </a:xfrm>
          <a:prstGeom prst="rect">
            <a:avLst/>
          </a:prstGeom>
          <a:noFill/>
          <a:ln>
            <a:noFill/>
          </a:ln>
        </p:spPr>
      </p:pic>
      <p:pic>
        <p:nvPicPr>
          <p:cNvPr id="216" name="Google Shape;216;p17"/>
          <p:cNvPicPr preferRelativeResize="0"/>
          <p:nvPr/>
        </p:nvPicPr>
        <p:blipFill>
          <a:blip r:embed="rId7">
            <a:alphaModFix/>
          </a:blip>
          <a:stretch>
            <a:fillRect/>
          </a:stretch>
        </p:blipFill>
        <p:spPr>
          <a:xfrm>
            <a:off x="453681" y="1243677"/>
            <a:ext cx="446550" cy="3999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217" name="Shape 217"/>
        <p:cNvGrpSpPr/>
        <p:nvPr/>
      </p:nvGrpSpPr>
      <p:grpSpPr>
        <a:xfrm>
          <a:off x="0" y="0"/>
          <a:ext cx="0" cy="0"/>
          <a:chOff x="0" y="0"/>
          <a:chExt cx="0" cy="0"/>
        </a:xfrm>
      </p:grpSpPr>
      <p:pic>
        <p:nvPicPr>
          <p:cNvPr id="218" name="Google Shape;218;p18"/>
          <p:cNvPicPr preferRelativeResize="0"/>
          <p:nvPr/>
        </p:nvPicPr>
        <p:blipFill>
          <a:blip r:embed="rId2">
            <a:alphaModFix/>
          </a:blip>
          <a:stretch>
            <a:fillRect/>
          </a:stretch>
        </p:blipFill>
        <p:spPr>
          <a:xfrm>
            <a:off x="7669225" y="3533563"/>
            <a:ext cx="1723250" cy="1872600"/>
          </a:xfrm>
          <a:prstGeom prst="rect">
            <a:avLst/>
          </a:prstGeom>
          <a:noFill/>
          <a:ln>
            <a:noFill/>
          </a:ln>
        </p:spPr>
      </p:pic>
      <p:sp>
        <p:nvSpPr>
          <p:cNvPr id="219" name="Google Shape;21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220" name="Google Shape;220;p18"/>
          <p:cNvPicPr preferRelativeResize="0"/>
          <p:nvPr/>
        </p:nvPicPr>
        <p:blipFill>
          <a:blip r:embed="rId2">
            <a:alphaModFix/>
          </a:blip>
          <a:stretch>
            <a:fillRect/>
          </a:stretch>
        </p:blipFill>
        <p:spPr>
          <a:xfrm>
            <a:off x="-1054825" y="2795375"/>
            <a:ext cx="1723250" cy="1872600"/>
          </a:xfrm>
          <a:prstGeom prst="rect">
            <a:avLst/>
          </a:prstGeom>
          <a:noFill/>
          <a:ln>
            <a:noFill/>
          </a:ln>
        </p:spPr>
      </p:pic>
      <p:pic>
        <p:nvPicPr>
          <p:cNvPr id="221" name="Google Shape;221;p18"/>
          <p:cNvPicPr preferRelativeResize="0"/>
          <p:nvPr/>
        </p:nvPicPr>
        <p:blipFill>
          <a:blip r:embed="rId3">
            <a:alphaModFix/>
          </a:blip>
          <a:stretch>
            <a:fillRect/>
          </a:stretch>
        </p:blipFill>
        <p:spPr>
          <a:xfrm rot="1643577">
            <a:off x="-406650" y="4153452"/>
            <a:ext cx="1643251" cy="1558450"/>
          </a:xfrm>
          <a:prstGeom prst="rect">
            <a:avLst/>
          </a:prstGeom>
          <a:noFill/>
          <a:ln>
            <a:noFill/>
          </a:ln>
        </p:spPr>
      </p:pic>
      <p:pic>
        <p:nvPicPr>
          <p:cNvPr id="222" name="Google Shape;222;p18"/>
          <p:cNvPicPr preferRelativeResize="0"/>
          <p:nvPr/>
        </p:nvPicPr>
        <p:blipFill>
          <a:blip r:embed="rId4">
            <a:alphaModFix/>
          </a:blip>
          <a:stretch>
            <a:fillRect/>
          </a:stretch>
        </p:blipFill>
        <p:spPr>
          <a:xfrm rot="-2826913">
            <a:off x="8353576" y="1388889"/>
            <a:ext cx="1289467" cy="1868849"/>
          </a:xfrm>
          <a:prstGeom prst="rect">
            <a:avLst/>
          </a:prstGeom>
          <a:noFill/>
          <a:ln>
            <a:noFill/>
          </a:ln>
        </p:spPr>
      </p:pic>
      <p:pic>
        <p:nvPicPr>
          <p:cNvPr id="223" name="Google Shape;223;p18"/>
          <p:cNvPicPr preferRelativeResize="0"/>
          <p:nvPr/>
        </p:nvPicPr>
        <p:blipFill>
          <a:blip r:embed="rId5">
            <a:alphaModFix/>
          </a:blip>
          <a:stretch>
            <a:fillRect/>
          </a:stretch>
        </p:blipFill>
        <p:spPr>
          <a:xfrm>
            <a:off x="453475" y="2509326"/>
            <a:ext cx="396394" cy="310894"/>
          </a:xfrm>
          <a:prstGeom prst="rect">
            <a:avLst/>
          </a:prstGeom>
          <a:noFill/>
          <a:ln>
            <a:noFill/>
          </a:ln>
        </p:spPr>
      </p:pic>
      <p:pic>
        <p:nvPicPr>
          <p:cNvPr id="224" name="Google Shape;224;p18"/>
          <p:cNvPicPr preferRelativeResize="0"/>
          <p:nvPr/>
        </p:nvPicPr>
        <p:blipFill>
          <a:blip r:embed="rId6">
            <a:alphaModFix/>
          </a:blip>
          <a:stretch>
            <a:fillRect/>
          </a:stretch>
        </p:blipFill>
        <p:spPr>
          <a:xfrm>
            <a:off x="1640749" y="554500"/>
            <a:ext cx="176125" cy="150975"/>
          </a:xfrm>
          <a:prstGeom prst="rect">
            <a:avLst/>
          </a:prstGeom>
          <a:noFill/>
          <a:ln>
            <a:noFill/>
          </a:ln>
        </p:spPr>
      </p:pic>
      <p:pic>
        <p:nvPicPr>
          <p:cNvPr id="225" name="Google Shape;225;p18"/>
          <p:cNvPicPr preferRelativeResize="0"/>
          <p:nvPr/>
        </p:nvPicPr>
        <p:blipFill>
          <a:blip r:embed="rId7">
            <a:alphaModFix/>
          </a:blip>
          <a:stretch>
            <a:fillRect/>
          </a:stretch>
        </p:blipFill>
        <p:spPr>
          <a:xfrm>
            <a:off x="720006" y="1214989"/>
            <a:ext cx="446550" cy="399975"/>
          </a:xfrm>
          <a:prstGeom prst="rect">
            <a:avLst/>
          </a:prstGeom>
          <a:noFill/>
          <a:ln>
            <a:noFill/>
          </a:ln>
        </p:spPr>
      </p:pic>
      <p:pic>
        <p:nvPicPr>
          <p:cNvPr id="226" name="Google Shape;226;p18"/>
          <p:cNvPicPr preferRelativeResize="0"/>
          <p:nvPr/>
        </p:nvPicPr>
        <p:blipFill>
          <a:blip r:embed="rId8">
            <a:alphaModFix/>
          </a:blip>
          <a:stretch>
            <a:fillRect/>
          </a:stretch>
        </p:blipFill>
        <p:spPr>
          <a:xfrm rot="-5249891">
            <a:off x="8086807" y="-355422"/>
            <a:ext cx="1823022" cy="2784751"/>
          </a:xfrm>
          <a:prstGeom prst="rect">
            <a:avLst/>
          </a:prstGeom>
          <a:noFill/>
          <a:ln>
            <a:noFill/>
          </a:ln>
        </p:spPr>
      </p:pic>
      <p:pic>
        <p:nvPicPr>
          <p:cNvPr id="227" name="Google Shape;227;p18"/>
          <p:cNvPicPr preferRelativeResize="0"/>
          <p:nvPr/>
        </p:nvPicPr>
        <p:blipFill>
          <a:blip r:embed="rId9">
            <a:alphaModFix/>
          </a:blip>
          <a:stretch>
            <a:fillRect/>
          </a:stretch>
        </p:blipFill>
        <p:spPr>
          <a:xfrm>
            <a:off x="8047602" y="3949640"/>
            <a:ext cx="376400" cy="718348"/>
          </a:xfrm>
          <a:prstGeom prst="rect">
            <a:avLst/>
          </a:prstGeom>
          <a:noFill/>
          <a:ln>
            <a:noFill/>
          </a:ln>
        </p:spPr>
      </p:pic>
      <p:pic>
        <p:nvPicPr>
          <p:cNvPr id="228" name="Google Shape;228;p18"/>
          <p:cNvPicPr preferRelativeResize="0"/>
          <p:nvPr/>
        </p:nvPicPr>
        <p:blipFill>
          <a:blip r:embed="rId6">
            <a:alphaModFix/>
          </a:blip>
          <a:stretch>
            <a:fillRect/>
          </a:stretch>
        </p:blipFill>
        <p:spPr>
          <a:xfrm>
            <a:off x="7871474" y="1122850"/>
            <a:ext cx="176125" cy="150975"/>
          </a:xfrm>
          <a:prstGeom prst="rect">
            <a:avLst/>
          </a:prstGeom>
          <a:noFill/>
          <a:ln>
            <a:noFill/>
          </a:ln>
        </p:spPr>
      </p:pic>
      <p:pic>
        <p:nvPicPr>
          <p:cNvPr id="229" name="Google Shape;229;p18"/>
          <p:cNvPicPr preferRelativeResize="0"/>
          <p:nvPr/>
        </p:nvPicPr>
        <p:blipFill>
          <a:blip r:embed="rId7">
            <a:alphaModFix/>
          </a:blip>
          <a:stretch>
            <a:fillRect/>
          </a:stretch>
        </p:blipFill>
        <p:spPr>
          <a:xfrm rot="-3365875">
            <a:off x="1370331" y="4378764"/>
            <a:ext cx="446550" cy="3999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30" name="Shape 230"/>
        <p:cNvGrpSpPr/>
        <p:nvPr/>
      </p:nvGrpSpPr>
      <p:grpSpPr>
        <a:xfrm>
          <a:off x="0" y="0"/>
          <a:ext cx="0" cy="0"/>
          <a:chOff x="0" y="0"/>
          <a:chExt cx="0" cy="0"/>
        </a:xfrm>
      </p:grpSpPr>
      <p:sp>
        <p:nvSpPr>
          <p:cNvPr id="231" name="Google Shape;231;p19"/>
          <p:cNvSpPr txBox="1"/>
          <p:nvPr>
            <p:ph type="title"/>
          </p:nvPr>
        </p:nvSpPr>
        <p:spPr>
          <a:xfrm>
            <a:off x="1196475" y="1594575"/>
            <a:ext cx="272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2" name="Google Shape;232;p19"/>
          <p:cNvSpPr txBox="1"/>
          <p:nvPr>
            <p:ph idx="1" type="subTitle"/>
          </p:nvPr>
        </p:nvSpPr>
        <p:spPr>
          <a:xfrm>
            <a:off x="1196475" y="2413100"/>
            <a:ext cx="2450100" cy="113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33" name="Google Shape;233;p19"/>
          <p:cNvPicPr preferRelativeResize="0"/>
          <p:nvPr/>
        </p:nvPicPr>
        <p:blipFill>
          <a:blip r:embed="rId2">
            <a:alphaModFix/>
          </a:blip>
          <a:stretch>
            <a:fillRect/>
          </a:stretch>
        </p:blipFill>
        <p:spPr>
          <a:xfrm flipH="1" rot="-1809295">
            <a:off x="3178643" y="2867875"/>
            <a:ext cx="3401251" cy="2183823"/>
          </a:xfrm>
          <a:prstGeom prst="rect">
            <a:avLst/>
          </a:prstGeom>
          <a:noFill/>
          <a:ln>
            <a:noFill/>
          </a:ln>
        </p:spPr>
      </p:pic>
      <p:pic>
        <p:nvPicPr>
          <p:cNvPr id="234" name="Google Shape;234;p19"/>
          <p:cNvPicPr preferRelativeResize="0"/>
          <p:nvPr/>
        </p:nvPicPr>
        <p:blipFill>
          <a:blip r:embed="rId3">
            <a:alphaModFix/>
          </a:blip>
          <a:stretch>
            <a:fillRect/>
          </a:stretch>
        </p:blipFill>
        <p:spPr>
          <a:xfrm rot="986237">
            <a:off x="7034298" y="1437954"/>
            <a:ext cx="2121930" cy="3241333"/>
          </a:xfrm>
          <a:prstGeom prst="rect">
            <a:avLst/>
          </a:prstGeom>
          <a:noFill/>
          <a:ln>
            <a:noFill/>
          </a:ln>
        </p:spPr>
      </p:pic>
      <p:pic>
        <p:nvPicPr>
          <p:cNvPr id="235" name="Google Shape;235;p19"/>
          <p:cNvPicPr preferRelativeResize="0"/>
          <p:nvPr/>
        </p:nvPicPr>
        <p:blipFill>
          <a:blip r:embed="rId4">
            <a:alphaModFix/>
          </a:blip>
          <a:stretch>
            <a:fillRect/>
          </a:stretch>
        </p:blipFill>
        <p:spPr>
          <a:xfrm>
            <a:off x="-929625" y="-816575"/>
            <a:ext cx="1723250" cy="1872600"/>
          </a:xfrm>
          <a:prstGeom prst="rect">
            <a:avLst/>
          </a:prstGeom>
          <a:noFill/>
          <a:ln>
            <a:noFill/>
          </a:ln>
        </p:spPr>
      </p:pic>
      <p:pic>
        <p:nvPicPr>
          <p:cNvPr id="236" name="Google Shape;236;p19"/>
          <p:cNvPicPr preferRelativeResize="0"/>
          <p:nvPr/>
        </p:nvPicPr>
        <p:blipFill>
          <a:blip r:embed="rId5">
            <a:alphaModFix/>
          </a:blip>
          <a:stretch>
            <a:fillRect/>
          </a:stretch>
        </p:blipFill>
        <p:spPr>
          <a:xfrm>
            <a:off x="8599197" y="1697869"/>
            <a:ext cx="275549" cy="236183"/>
          </a:xfrm>
          <a:prstGeom prst="rect">
            <a:avLst/>
          </a:prstGeom>
          <a:noFill/>
          <a:ln>
            <a:noFill/>
          </a:ln>
        </p:spPr>
      </p:pic>
      <p:pic>
        <p:nvPicPr>
          <p:cNvPr id="237" name="Google Shape;237;p19"/>
          <p:cNvPicPr preferRelativeResize="0"/>
          <p:nvPr/>
        </p:nvPicPr>
        <p:blipFill>
          <a:blip r:embed="rId6">
            <a:alphaModFix/>
          </a:blip>
          <a:stretch>
            <a:fillRect/>
          </a:stretch>
        </p:blipFill>
        <p:spPr>
          <a:xfrm>
            <a:off x="7297838" y="445028"/>
            <a:ext cx="376420" cy="293998"/>
          </a:xfrm>
          <a:prstGeom prst="rect">
            <a:avLst/>
          </a:prstGeom>
          <a:noFill/>
          <a:ln>
            <a:noFill/>
          </a:ln>
        </p:spPr>
      </p:pic>
      <p:pic>
        <p:nvPicPr>
          <p:cNvPr id="238" name="Google Shape;238;p19"/>
          <p:cNvPicPr preferRelativeResize="0"/>
          <p:nvPr/>
        </p:nvPicPr>
        <p:blipFill>
          <a:blip r:embed="rId7">
            <a:alphaModFix/>
          </a:blip>
          <a:stretch>
            <a:fillRect/>
          </a:stretch>
        </p:blipFill>
        <p:spPr>
          <a:xfrm>
            <a:off x="1077625" y="436576"/>
            <a:ext cx="396394" cy="310894"/>
          </a:xfrm>
          <a:prstGeom prst="rect">
            <a:avLst/>
          </a:prstGeom>
          <a:noFill/>
          <a:ln>
            <a:noFill/>
          </a:ln>
        </p:spPr>
      </p:pic>
      <p:pic>
        <p:nvPicPr>
          <p:cNvPr id="239" name="Google Shape;239;p19"/>
          <p:cNvPicPr preferRelativeResize="0"/>
          <p:nvPr/>
        </p:nvPicPr>
        <p:blipFill>
          <a:blip r:embed="rId5">
            <a:alphaModFix/>
          </a:blip>
          <a:stretch>
            <a:fillRect/>
          </a:stretch>
        </p:blipFill>
        <p:spPr>
          <a:xfrm>
            <a:off x="217799" y="1740463"/>
            <a:ext cx="176125" cy="150975"/>
          </a:xfrm>
          <a:prstGeom prst="rect">
            <a:avLst/>
          </a:prstGeom>
          <a:noFill/>
          <a:ln>
            <a:noFill/>
          </a:ln>
        </p:spPr>
      </p:pic>
      <p:pic>
        <p:nvPicPr>
          <p:cNvPr id="240" name="Google Shape;240;p19"/>
          <p:cNvPicPr preferRelativeResize="0"/>
          <p:nvPr/>
        </p:nvPicPr>
        <p:blipFill rotWithShape="1">
          <a:blip r:embed="rId8">
            <a:alphaModFix/>
          </a:blip>
          <a:srcRect b="0" l="0" r="80952" t="0"/>
          <a:stretch/>
        </p:blipFill>
        <p:spPr>
          <a:xfrm>
            <a:off x="8334285" y="106375"/>
            <a:ext cx="809724" cy="1250000"/>
          </a:xfrm>
          <a:prstGeom prst="rect">
            <a:avLst/>
          </a:prstGeom>
          <a:noFill/>
          <a:ln>
            <a:noFill/>
          </a:ln>
        </p:spPr>
      </p:pic>
      <p:pic>
        <p:nvPicPr>
          <p:cNvPr id="241" name="Google Shape;241;p19"/>
          <p:cNvPicPr preferRelativeResize="0"/>
          <p:nvPr/>
        </p:nvPicPr>
        <p:blipFill rotWithShape="1">
          <a:blip r:embed="rId8">
            <a:alphaModFix/>
          </a:blip>
          <a:srcRect b="0" l="67133" r="0" t="0"/>
          <a:stretch/>
        </p:blipFill>
        <p:spPr>
          <a:xfrm>
            <a:off x="-3" y="3888500"/>
            <a:ext cx="968476" cy="1249999"/>
          </a:xfrm>
          <a:prstGeom prst="rect">
            <a:avLst/>
          </a:prstGeom>
          <a:noFill/>
          <a:ln>
            <a:noFill/>
          </a:ln>
        </p:spPr>
      </p:pic>
      <p:pic>
        <p:nvPicPr>
          <p:cNvPr id="242" name="Google Shape;242;p19"/>
          <p:cNvPicPr preferRelativeResize="0"/>
          <p:nvPr/>
        </p:nvPicPr>
        <p:blipFill>
          <a:blip r:embed="rId3">
            <a:alphaModFix/>
          </a:blip>
          <a:stretch>
            <a:fillRect/>
          </a:stretch>
        </p:blipFill>
        <p:spPr>
          <a:xfrm rot="5399991">
            <a:off x="292344" y="2930201"/>
            <a:ext cx="1823021" cy="27847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_1">
    <p:spTree>
      <p:nvGrpSpPr>
        <p:cNvPr id="243" name="Shape 243"/>
        <p:cNvGrpSpPr/>
        <p:nvPr/>
      </p:nvGrpSpPr>
      <p:grpSpPr>
        <a:xfrm>
          <a:off x="0" y="0"/>
          <a:ext cx="0" cy="0"/>
          <a:chOff x="0" y="0"/>
          <a:chExt cx="0" cy="0"/>
        </a:xfrm>
      </p:grpSpPr>
      <p:sp>
        <p:nvSpPr>
          <p:cNvPr id="244" name="Google Shape;244;p20"/>
          <p:cNvSpPr txBox="1"/>
          <p:nvPr>
            <p:ph type="ctrTitle"/>
          </p:nvPr>
        </p:nvSpPr>
        <p:spPr>
          <a:xfrm>
            <a:off x="1717450" y="616200"/>
            <a:ext cx="5709000" cy="11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10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45" name="Google Shape;245;p20"/>
          <p:cNvSpPr txBox="1"/>
          <p:nvPr>
            <p:ph idx="1" type="subTitle"/>
          </p:nvPr>
        </p:nvSpPr>
        <p:spPr>
          <a:xfrm>
            <a:off x="2811550" y="1708500"/>
            <a:ext cx="3658200" cy="33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solidFill>
                  <a:schemeClr val="dk1"/>
                </a:solidFill>
              </a:defRPr>
            </a:lvl1pPr>
            <a:lvl2pPr lvl="1" rtl="0" algn="ctr">
              <a:lnSpc>
                <a:spcPct val="100000"/>
              </a:lnSpc>
              <a:spcBef>
                <a:spcPts val="10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46" name="Google Shape;246;p20"/>
          <p:cNvSpPr txBox="1"/>
          <p:nvPr>
            <p:ph idx="2" type="subTitle"/>
          </p:nvPr>
        </p:nvSpPr>
        <p:spPr>
          <a:xfrm>
            <a:off x="1717450" y="2122446"/>
            <a:ext cx="5709000" cy="57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Roboto"/>
              <a:buNone/>
              <a:defRPr/>
            </a:lvl1pPr>
            <a:lvl2pPr lvl="1" rtl="0" algn="ctr">
              <a:lnSpc>
                <a:spcPct val="100000"/>
              </a:lnSpc>
              <a:spcBef>
                <a:spcPts val="10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47" name="Google Shape;247;p20"/>
          <p:cNvSpPr txBox="1"/>
          <p:nvPr/>
        </p:nvSpPr>
        <p:spPr>
          <a:xfrm>
            <a:off x="2264625" y="3589525"/>
            <a:ext cx="4614900" cy="469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GB" sz="1000">
                <a:solidFill>
                  <a:schemeClr val="dk1"/>
                </a:solidFill>
                <a:latin typeface="Hind"/>
                <a:ea typeface="Hind"/>
                <a:cs typeface="Hind"/>
                <a:sym typeface="Hind"/>
              </a:rPr>
              <a:t>CREDITS: This presentation template was created by </a:t>
            </a:r>
            <a:r>
              <a:rPr b="1" lang="en-GB" sz="1000">
                <a:solidFill>
                  <a:schemeClr val="dk1"/>
                </a:solidFill>
                <a:uFill>
                  <a:noFill/>
                </a:uFill>
                <a:latin typeface="Hind"/>
                <a:ea typeface="Hind"/>
                <a:cs typeface="Hind"/>
                <a:sym typeface="Hind"/>
                <a:hlinkClick r:id="rId2">
                  <a:extLst>
                    <a:ext uri="{A12FA001-AC4F-418D-AE19-62706E023703}">
                      <ahyp:hlinkClr val="tx"/>
                    </a:ext>
                  </a:extLst>
                </a:hlinkClick>
              </a:rPr>
              <a:t>Slidesgo</a:t>
            </a:r>
            <a:r>
              <a:rPr b="1" lang="en-GB" sz="1000">
                <a:solidFill>
                  <a:schemeClr val="dk1"/>
                </a:solidFill>
                <a:latin typeface="Hind"/>
                <a:ea typeface="Hind"/>
                <a:cs typeface="Hind"/>
                <a:sym typeface="Hind"/>
              </a:rPr>
              <a:t>, </a:t>
            </a:r>
            <a:r>
              <a:rPr lang="en-GB" sz="1000">
                <a:solidFill>
                  <a:schemeClr val="dk1"/>
                </a:solidFill>
                <a:latin typeface="Hind"/>
                <a:ea typeface="Hind"/>
                <a:cs typeface="Hind"/>
                <a:sym typeface="Hind"/>
              </a:rPr>
              <a:t>including icons by</a:t>
            </a:r>
            <a:r>
              <a:rPr b="1" lang="en-GB" sz="1000">
                <a:solidFill>
                  <a:schemeClr val="dk1"/>
                </a:solidFill>
                <a:latin typeface="Hind"/>
                <a:ea typeface="Hind"/>
                <a:cs typeface="Hind"/>
                <a:sym typeface="Hind"/>
              </a:rPr>
              <a:t> </a:t>
            </a:r>
            <a:r>
              <a:rPr b="1" lang="en-GB" sz="10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GB" sz="1000">
                <a:solidFill>
                  <a:schemeClr val="dk1"/>
                </a:solidFill>
                <a:latin typeface="Hind"/>
                <a:ea typeface="Hind"/>
                <a:cs typeface="Hind"/>
                <a:sym typeface="Hind"/>
              </a:rPr>
              <a:t>, infographics &amp; images by</a:t>
            </a:r>
            <a:r>
              <a:rPr b="1" lang="en-GB" sz="1000">
                <a:solidFill>
                  <a:schemeClr val="dk1"/>
                </a:solidFill>
                <a:latin typeface="Hind"/>
                <a:ea typeface="Hind"/>
                <a:cs typeface="Hind"/>
                <a:sym typeface="Hind"/>
              </a:rPr>
              <a:t> </a:t>
            </a:r>
            <a:r>
              <a:rPr b="1" lang="en-GB" sz="10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b="1" sz="1000">
              <a:solidFill>
                <a:schemeClr val="dk1"/>
              </a:solidFill>
              <a:latin typeface="Hind"/>
              <a:ea typeface="Hind"/>
              <a:cs typeface="Hind"/>
              <a:sym typeface="Hind"/>
            </a:endParaRPr>
          </a:p>
        </p:txBody>
      </p:sp>
      <p:pic>
        <p:nvPicPr>
          <p:cNvPr id="248" name="Google Shape;248;p20"/>
          <p:cNvPicPr preferRelativeResize="0"/>
          <p:nvPr/>
        </p:nvPicPr>
        <p:blipFill>
          <a:blip r:embed="rId5">
            <a:alphaModFix/>
          </a:blip>
          <a:stretch>
            <a:fillRect/>
          </a:stretch>
        </p:blipFill>
        <p:spPr>
          <a:xfrm rot="-5400000">
            <a:off x="-1204329" y="2018625"/>
            <a:ext cx="3111025" cy="3021600"/>
          </a:xfrm>
          <a:prstGeom prst="rect">
            <a:avLst/>
          </a:prstGeom>
          <a:noFill/>
          <a:ln>
            <a:noFill/>
          </a:ln>
        </p:spPr>
      </p:pic>
      <p:pic>
        <p:nvPicPr>
          <p:cNvPr id="249" name="Google Shape;249;p20"/>
          <p:cNvPicPr preferRelativeResize="0"/>
          <p:nvPr/>
        </p:nvPicPr>
        <p:blipFill>
          <a:blip r:embed="rId6">
            <a:alphaModFix/>
          </a:blip>
          <a:stretch>
            <a:fillRect/>
          </a:stretch>
        </p:blipFill>
        <p:spPr>
          <a:xfrm>
            <a:off x="8136700" y="-721650"/>
            <a:ext cx="1723250" cy="1872600"/>
          </a:xfrm>
          <a:prstGeom prst="rect">
            <a:avLst/>
          </a:prstGeom>
          <a:noFill/>
          <a:ln>
            <a:noFill/>
          </a:ln>
        </p:spPr>
      </p:pic>
      <p:pic>
        <p:nvPicPr>
          <p:cNvPr id="250" name="Google Shape;250;p20"/>
          <p:cNvPicPr preferRelativeResize="0"/>
          <p:nvPr/>
        </p:nvPicPr>
        <p:blipFill>
          <a:blip r:embed="rId7">
            <a:alphaModFix/>
          </a:blip>
          <a:stretch>
            <a:fillRect/>
          </a:stretch>
        </p:blipFill>
        <p:spPr>
          <a:xfrm rot="-5224867">
            <a:off x="-501768" y="4199658"/>
            <a:ext cx="1322425" cy="1781459"/>
          </a:xfrm>
          <a:prstGeom prst="rect">
            <a:avLst/>
          </a:prstGeom>
          <a:noFill/>
          <a:ln>
            <a:noFill/>
          </a:ln>
        </p:spPr>
      </p:pic>
      <p:pic>
        <p:nvPicPr>
          <p:cNvPr id="251" name="Google Shape;251;p20"/>
          <p:cNvPicPr preferRelativeResize="0"/>
          <p:nvPr/>
        </p:nvPicPr>
        <p:blipFill>
          <a:blip r:embed="rId8">
            <a:alphaModFix/>
          </a:blip>
          <a:stretch>
            <a:fillRect/>
          </a:stretch>
        </p:blipFill>
        <p:spPr>
          <a:xfrm>
            <a:off x="7221826" y="630012"/>
            <a:ext cx="743334" cy="836776"/>
          </a:xfrm>
          <a:prstGeom prst="rect">
            <a:avLst/>
          </a:prstGeom>
          <a:noFill/>
          <a:ln>
            <a:noFill/>
          </a:ln>
        </p:spPr>
      </p:pic>
      <p:pic>
        <p:nvPicPr>
          <p:cNvPr id="252" name="Google Shape;252;p20"/>
          <p:cNvPicPr preferRelativeResize="0"/>
          <p:nvPr/>
        </p:nvPicPr>
        <p:blipFill>
          <a:blip r:embed="rId9">
            <a:alphaModFix/>
          </a:blip>
          <a:stretch>
            <a:fillRect/>
          </a:stretch>
        </p:blipFill>
        <p:spPr>
          <a:xfrm>
            <a:off x="6242175" y="1321151"/>
            <a:ext cx="396394" cy="310894"/>
          </a:xfrm>
          <a:prstGeom prst="rect">
            <a:avLst/>
          </a:prstGeom>
          <a:noFill/>
          <a:ln>
            <a:noFill/>
          </a:ln>
        </p:spPr>
      </p:pic>
      <p:pic>
        <p:nvPicPr>
          <p:cNvPr id="253" name="Google Shape;253;p20"/>
          <p:cNvPicPr preferRelativeResize="0"/>
          <p:nvPr/>
        </p:nvPicPr>
        <p:blipFill>
          <a:blip r:embed="rId10">
            <a:alphaModFix/>
          </a:blip>
          <a:stretch>
            <a:fillRect/>
          </a:stretch>
        </p:blipFill>
        <p:spPr>
          <a:xfrm>
            <a:off x="8641749" y="1515363"/>
            <a:ext cx="176125" cy="150975"/>
          </a:xfrm>
          <a:prstGeom prst="rect">
            <a:avLst/>
          </a:prstGeom>
          <a:noFill/>
          <a:ln>
            <a:noFill/>
          </a:ln>
        </p:spPr>
      </p:pic>
      <p:pic>
        <p:nvPicPr>
          <p:cNvPr id="254" name="Google Shape;254;p20"/>
          <p:cNvPicPr preferRelativeResize="0"/>
          <p:nvPr/>
        </p:nvPicPr>
        <p:blipFill>
          <a:blip r:embed="rId11">
            <a:alphaModFix/>
          </a:blip>
          <a:stretch>
            <a:fillRect/>
          </a:stretch>
        </p:blipFill>
        <p:spPr>
          <a:xfrm rot="-2700000">
            <a:off x="5283209" y="4439336"/>
            <a:ext cx="176125" cy="380727"/>
          </a:xfrm>
          <a:prstGeom prst="rect">
            <a:avLst/>
          </a:prstGeom>
          <a:noFill/>
          <a:ln>
            <a:noFill/>
          </a:ln>
        </p:spPr>
      </p:pic>
      <p:pic>
        <p:nvPicPr>
          <p:cNvPr id="255" name="Google Shape;255;p20"/>
          <p:cNvPicPr preferRelativeResize="0"/>
          <p:nvPr/>
        </p:nvPicPr>
        <p:blipFill>
          <a:blip r:embed="rId12">
            <a:alphaModFix/>
          </a:blip>
          <a:stretch>
            <a:fillRect/>
          </a:stretch>
        </p:blipFill>
        <p:spPr>
          <a:xfrm>
            <a:off x="8360027" y="1973890"/>
            <a:ext cx="376400" cy="718348"/>
          </a:xfrm>
          <a:prstGeom prst="rect">
            <a:avLst/>
          </a:prstGeom>
          <a:noFill/>
          <a:ln>
            <a:noFill/>
          </a:ln>
        </p:spPr>
      </p:pic>
      <p:pic>
        <p:nvPicPr>
          <p:cNvPr id="256" name="Google Shape;256;p20"/>
          <p:cNvPicPr preferRelativeResize="0"/>
          <p:nvPr/>
        </p:nvPicPr>
        <p:blipFill>
          <a:blip r:embed="rId7">
            <a:alphaModFix/>
          </a:blip>
          <a:stretch>
            <a:fillRect/>
          </a:stretch>
        </p:blipFill>
        <p:spPr>
          <a:xfrm flipH="1" rot="3209814">
            <a:off x="1312208" y="4199658"/>
            <a:ext cx="1322425" cy="1781459"/>
          </a:xfrm>
          <a:prstGeom prst="rect">
            <a:avLst/>
          </a:prstGeom>
          <a:noFill/>
          <a:ln>
            <a:noFill/>
          </a:ln>
        </p:spPr>
      </p:pic>
      <p:pic>
        <p:nvPicPr>
          <p:cNvPr id="257" name="Google Shape;257;p20"/>
          <p:cNvPicPr preferRelativeResize="0"/>
          <p:nvPr/>
        </p:nvPicPr>
        <p:blipFill>
          <a:blip r:embed="rId13">
            <a:alphaModFix/>
          </a:blip>
          <a:stretch>
            <a:fillRect/>
          </a:stretch>
        </p:blipFill>
        <p:spPr>
          <a:xfrm rot="6">
            <a:off x="122571" y="2933624"/>
            <a:ext cx="1988803" cy="2595369"/>
          </a:xfrm>
          <a:prstGeom prst="rect">
            <a:avLst/>
          </a:prstGeom>
          <a:noFill/>
          <a:ln>
            <a:noFill/>
          </a:ln>
        </p:spPr>
      </p:pic>
      <p:pic>
        <p:nvPicPr>
          <p:cNvPr id="258" name="Google Shape;258;p20"/>
          <p:cNvPicPr preferRelativeResize="0"/>
          <p:nvPr/>
        </p:nvPicPr>
        <p:blipFill rotWithShape="1">
          <a:blip r:embed="rId14">
            <a:alphaModFix/>
          </a:blip>
          <a:srcRect b="0" l="67133" r="0" t="0"/>
          <a:stretch/>
        </p:blipFill>
        <p:spPr>
          <a:xfrm>
            <a:off x="-3" y="68275"/>
            <a:ext cx="968476" cy="1249999"/>
          </a:xfrm>
          <a:prstGeom prst="rect">
            <a:avLst/>
          </a:prstGeom>
          <a:noFill/>
          <a:ln>
            <a:noFill/>
          </a:ln>
        </p:spPr>
      </p:pic>
      <p:pic>
        <p:nvPicPr>
          <p:cNvPr id="259" name="Google Shape;259;p20"/>
          <p:cNvPicPr preferRelativeResize="0"/>
          <p:nvPr/>
        </p:nvPicPr>
        <p:blipFill>
          <a:blip r:embed="rId15">
            <a:alphaModFix/>
          </a:blip>
          <a:stretch>
            <a:fillRect/>
          </a:stretch>
        </p:blipFill>
        <p:spPr>
          <a:xfrm flipH="1">
            <a:off x="1641905" y="1848130"/>
            <a:ext cx="951475" cy="609001"/>
          </a:xfrm>
          <a:prstGeom prst="rect">
            <a:avLst/>
          </a:prstGeom>
          <a:noFill/>
          <a:ln>
            <a:noFill/>
          </a:ln>
        </p:spPr>
      </p:pic>
      <p:pic>
        <p:nvPicPr>
          <p:cNvPr id="260" name="Google Shape;260;p20"/>
          <p:cNvPicPr preferRelativeResize="0"/>
          <p:nvPr/>
        </p:nvPicPr>
        <p:blipFill>
          <a:blip r:embed="rId16">
            <a:alphaModFix/>
          </a:blip>
          <a:stretch>
            <a:fillRect/>
          </a:stretch>
        </p:blipFill>
        <p:spPr>
          <a:xfrm>
            <a:off x="1589663" y="258778"/>
            <a:ext cx="376420" cy="293998"/>
          </a:xfrm>
          <a:prstGeom prst="rect">
            <a:avLst/>
          </a:prstGeom>
          <a:noFill/>
          <a:ln>
            <a:noFill/>
          </a:ln>
        </p:spPr>
      </p:pic>
      <p:pic>
        <p:nvPicPr>
          <p:cNvPr id="261" name="Google Shape;261;p20"/>
          <p:cNvPicPr preferRelativeResize="0"/>
          <p:nvPr/>
        </p:nvPicPr>
        <p:blipFill>
          <a:blip r:embed="rId10">
            <a:alphaModFix/>
          </a:blip>
          <a:stretch>
            <a:fillRect/>
          </a:stretch>
        </p:blipFill>
        <p:spPr>
          <a:xfrm>
            <a:off x="1247599" y="1125138"/>
            <a:ext cx="176125" cy="150975"/>
          </a:xfrm>
          <a:prstGeom prst="rect">
            <a:avLst/>
          </a:prstGeom>
          <a:noFill/>
          <a:ln>
            <a:noFill/>
          </a:ln>
        </p:spPr>
      </p:pic>
      <p:pic>
        <p:nvPicPr>
          <p:cNvPr id="262" name="Google Shape;262;p20"/>
          <p:cNvPicPr preferRelativeResize="0"/>
          <p:nvPr/>
        </p:nvPicPr>
        <p:blipFill>
          <a:blip r:embed="rId17">
            <a:alphaModFix/>
          </a:blip>
          <a:stretch>
            <a:fillRect/>
          </a:stretch>
        </p:blipFill>
        <p:spPr>
          <a:xfrm rot="-1888887">
            <a:off x="300168" y="1551714"/>
            <a:ext cx="446550" cy="399975"/>
          </a:xfrm>
          <a:prstGeom prst="rect">
            <a:avLst/>
          </a:prstGeom>
          <a:noFill/>
          <a:ln>
            <a:noFill/>
          </a:ln>
        </p:spPr>
      </p:pic>
      <p:pic>
        <p:nvPicPr>
          <p:cNvPr id="263" name="Google Shape;263;p20"/>
          <p:cNvPicPr preferRelativeResize="0"/>
          <p:nvPr/>
        </p:nvPicPr>
        <p:blipFill rotWithShape="1">
          <a:blip r:embed="rId14">
            <a:alphaModFix/>
          </a:blip>
          <a:srcRect b="0" l="0" r="80952" t="0"/>
          <a:stretch/>
        </p:blipFill>
        <p:spPr>
          <a:xfrm flipH="1" rot="10800000">
            <a:off x="8334285" y="3941924"/>
            <a:ext cx="809724" cy="1250000"/>
          </a:xfrm>
          <a:prstGeom prst="rect">
            <a:avLst/>
          </a:prstGeom>
          <a:noFill/>
          <a:ln>
            <a:noFill/>
          </a:ln>
        </p:spPr>
      </p:pic>
      <p:pic>
        <p:nvPicPr>
          <p:cNvPr id="264" name="Google Shape;264;p20"/>
          <p:cNvPicPr preferRelativeResize="0"/>
          <p:nvPr/>
        </p:nvPicPr>
        <p:blipFill>
          <a:blip r:embed="rId7">
            <a:alphaModFix/>
          </a:blip>
          <a:stretch>
            <a:fillRect/>
          </a:stretch>
        </p:blipFill>
        <p:spPr>
          <a:xfrm rot="-1947351">
            <a:off x="6398557" y="4080471"/>
            <a:ext cx="1322424" cy="1781459"/>
          </a:xfrm>
          <a:prstGeom prst="rect">
            <a:avLst/>
          </a:prstGeom>
          <a:noFill/>
          <a:ln>
            <a:noFill/>
          </a:ln>
        </p:spPr>
      </p:pic>
      <p:pic>
        <p:nvPicPr>
          <p:cNvPr id="265" name="Google Shape;265;p20"/>
          <p:cNvPicPr preferRelativeResize="0"/>
          <p:nvPr/>
        </p:nvPicPr>
        <p:blipFill>
          <a:blip r:embed="rId7">
            <a:alphaModFix/>
          </a:blip>
          <a:stretch>
            <a:fillRect/>
          </a:stretch>
        </p:blipFill>
        <p:spPr>
          <a:xfrm flipH="1" rot="5400000">
            <a:off x="8302008" y="4199658"/>
            <a:ext cx="1322425" cy="1781459"/>
          </a:xfrm>
          <a:prstGeom prst="rect">
            <a:avLst/>
          </a:prstGeom>
          <a:noFill/>
          <a:ln>
            <a:noFill/>
          </a:ln>
        </p:spPr>
      </p:pic>
      <p:pic>
        <p:nvPicPr>
          <p:cNvPr id="266" name="Google Shape;266;p20"/>
          <p:cNvPicPr preferRelativeResize="0"/>
          <p:nvPr/>
        </p:nvPicPr>
        <p:blipFill>
          <a:blip r:embed="rId18">
            <a:alphaModFix/>
          </a:blip>
          <a:stretch>
            <a:fillRect/>
          </a:stretch>
        </p:blipFill>
        <p:spPr>
          <a:xfrm rot="-477307">
            <a:off x="7173183" y="3123552"/>
            <a:ext cx="1939171" cy="21638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720000" y="1839825"/>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720000" y="6747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 name="Google Shape;29;p3"/>
          <p:cNvSpPr txBox="1"/>
          <p:nvPr>
            <p:ph idx="1" type="subTitle"/>
          </p:nvPr>
        </p:nvSpPr>
        <p:spPr>
          <a:xfrm>
            <a:off x="720000" y="3755325"/>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30" name="Google Shape;30;p3"/>
          <p:cNvPicPr preferRelativeResize="0"/>
          <p:nvPr/>
        </p:nvPicPr>
        <p:blipFill>
          <a:blip r:embed="rId2">
            <a:alphaModFix/>
          </a:blip>
          <a:stretch>
            <a:fillRect/>
          </a:stretch>
        </p:blipFill>
        <p:spPr>
          <a:xfrm>
            <a:off x="4076414" y="1596515"/>
            <a:ext cx="4559525" cy="2920813"/>
          </a:xfrm>
          <a:prstGeom prst="rect">
            <a:avLst/>
          </a:prstGeom>
          <a:noFill/>
          <a:ln>
            <a:noFill/>
          </a:ln>
        </p:spPr>
      </p:pic>
      <p:pic>
        <p:nvPicPr>
          <p:cNvPr id="31" name="Google Shape;31;p3"/>
          <p:cNvPicPr preferRelativeResize="0"/>
          <p:nvPr/>
        </p:nvPicPr>
        <p:blipFill>
          <a:blip r:embed="rId3">
            <a:alphaModFix/>
          </a:blip>
          <a:stretch>
            <a:fillRect/>
          </a:stretch>
        </p:blipFill>
        <p:spPr>
          <a:xfrm>
            <a:off x="7977450" y="264490"/>
            <a:ext cx="446550" cy="502705"/>
          </a:xfrm>
          <a:prstGeom prst="rect">
            <a:avLst/>
          </a:prstGeom>
          <a:noFill/>
          <a:ln>
            <a:noFill/>
          </a:ln>
        </p:spPr>
      </p:pic>
      <p:pic>
        <p:nvPicPr>
          <p:cNvPr id="32" name="Google Shape;32;p3"/>
          <p:cNvPicPr preferRelativeResize="0"/>
          <p:nvPr/>
        </p:nvPicPr>
        <p:blipFill>
          <a:blip r:embed="rId4">
            <a:alphaModFix/>
          </a:blip>
          <a:stretch>
            <a:fillRect/>
          </a:stretch>
        </p:blipFill>
        <p:spPr>
          <a:xfrm>
            <a:off x="3402200" y="630001"/>
            <a:ext cx="396394" cy="310894"/>
          </a:xfrm>
          <a:prstGeom prst="rect">
            <a:avLst/>
          </a:prstGeom>
          <a:noFill/>
          <a:ln>
            <a:noFill/>
          </a:ln>
        </p:spPr>
      </p:pic>
      <p:pic>
        <p:nvPicPr>
          <p:cNvPr id="33" name="Google Shape;33;p3"/>
          <p:cNvPicPr preferRelativeResize="0"/>
          <p:nvPr/>
        </p:nvPicPr>
        <p:blipFill>
          <a:blip r:embed="rId5">
            <a:alphaModFix/>
          </a:blip>
          <a:stretch>
            <a:fillRect/>
          </a:stretch>
        </p:blipFill>
        <p:spPr>
          <a:xfrm>
            <a:off x="396599" y="2156438"/>
            <a:ext cx="176125" cy="150975"/>
          </a:xfrm>
          <a:prstGeom prst="rect">
            <a:avLst/>
          </a:prstGeom>
          <a:noFill/>
          <a:ln>
            <a:noFill/>
          </a:ln>
        </p:spPr>
      </p:pic>
      <p:pic>
        <p:nvPicPr>
          <p:cNvPr id="34" name="Google Shape;34;p3"/>
          <p:cNvPicPr preferRelativeResize="0"/>
          <p:nvPr/>
        </p:nvPicPr>
        <p:blipFill>
          <a:blip r:embed="rId5">
            <a:alphaModFix/>
          </a:blip>
          <a:stretch>
            <a:fillRect/>
          </a:stretch>
        </p:blipFill>
        <p:spPr>
          <a:xfrm>
            <a:off x="4366274" y="1129800"/>
            <a:ext cx="176125" cy="150975"/>
          </a:xfrm>
          <a:prstGeom prst="rect">
            <a:avLst/>
          </a:prstGeom>
          <a:noFill/>
          <a:ln>
            <a:noFill/>
          </a:ln>
        </p:spPr>
      </p:pic>
      <p:pic>
        <p:nvPicPr>
          <p:cNvPr id="35" name="Google Shape;35;p3"/>
          <p:cNvPicPr preferRelativeResize="0"/>
          <p:nvPr/>
        </p:nvPicPr>
        <p:blipFill>
          <a:blip r:embed="rId5">
            <a:alphaModFix/>
          </a:blip>
          <a:stretch>
            <a:fillRect/>
          </a:stretch>
        </p:blipFill>
        <p:spPr>
          <a:xfrm>
            <a:off x="8712149" y="986913"/>
            <a:ext cx="176125" cy="150975"/>
          </a:xfrm>
          <a:prstGeom prst="rect">
            <a:avLst/>
          </a:prstGeom>
          <a:noFill/>
          <a:ln>
            <a:noFill/>
          </a:ln>
        </p:spPr>
      </p:pic>
      <p:pic>
        <p:nvPicPr>
          <p:cNvPr id="36" name="Google Shape;36;p3"/>
          <p:cNvPicPr preferRelativeResize="0"/>
          <p:nvPr/>
        </p:nvPicPr>
        <p:blipFill>
          <a:blip r:embed="rId6">
            <a:alphaModFix/>
          </a:blip>
          <a:stretch>
            <a:fillRect/>
          </a:stretch>
        </p:blipFill>
        <p:spPr>
          <a:xfrm>
            <a:off x="7977456" y="4187127"/>
            <a:ext cx="446550" cy="3999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267" name="Shape 267"/>
        <p:cNvGrpSpPr/>
        <p:nvPr/>
      </p:nvGrpSpPr>
      <p:grpSpPr>
        <a:xfrm>
          <a:off x="0" y="0"/>
          <a:ext cx="0" cy="0"/>
          <a:chOff x="0" y="0"/>
          <a:chExt cx="0" cy="0"/>
        </a:xfrm>
      </p:grpSpPr>
      <p:pic>
        <p:nvPicPr>
          <p:cNvPr id="268" name="Google Shape;268;p21"/>
          <p:cNvPicPr preferRelativeResize="0"/>
          <p:nvPr/>
        </p:nvPicPr>
        <p:blipFill>
          <a:blip r:embed="rId2">
            <a:alphaModFix/>
          </a:blip>
          <a:stretch>
            <a:fillRect/>
          </a:stretch>
        </p:blipFill>
        <p:spPr>
          <a:xfrm>
            <a:off x="2441838" y="1343269"/>
            <a:ext cx="4296849" cy="1702400"/>
          </a:xfrm>
          <a:prstGeom prst="rect">
            <a:avLst/>
          </a:prstGeom>
          <a:noFill/>
          <a:ln>
            <a:noFill/>
          </a:ln>
        </p:spPr>
      </p:pic>
      <p:pic>
        <p:nvPicPr>
          <p:cNvPr id="269" name="Google Shape;269;p21"/>
          <p:cNvPicPr preferRelativeResize="0"/>
          <p:nvPr/>
        </p:nvPicPr>
        <p:blipFill>
          <a:blip r:embed="rId3">
            <a:alphaModFix/>
          </a:blip>
          <a:stretch>
            <a:fillRect/>
          </a:stretch>
        </p:blipFill>
        <p:spPr>
          <a:xfrm flipH="1" rot="-914658">
            <a:off x="5127237" y="4360294"/>
            <a:ext cx="2304040" cy="1479359"/>
          </a:xfrm>
          <a:prstGeom prst="rect">
            <a:avLst/>
          </a:prstGeom>
          <a:noFill/>
          <a:ln>
            <a:noFill/>
          </a:ln>
        </p:spPr>
      </p:pic>
      <p:pic>
        <p:nvPicPr>
          <p:cNvPr id="270" name="Google Shape;270;p21"/>
          <p:cNvPicPr preferRelativeResize="0"/>
          <p:nvPr/>
        </p:nvPicPr>
        <p:blipFill>
          <a:blip r:embed="rId4">
            <a:alphaModFix/>
          </a:blip>
          <a:stretch>
            <a:fillRect/>
          </a:stretch>
        </p:blipFill>
        <p:spPr>
          <a:xfrm>
            <a:off x="1269554" y="3047775"/>
            <a:ext cx="1608431" cy="2456949"/>
          </a:xfrm>
          <a:prstGeom prst="rect">
            <a:avLst/>
          </a:prstGeom>
          <a:noFill/>
          <a:ln>
            <a:noFill/>
          </a:ln>
        </p:spPr>
      </p:pic>
      <p:pic>
        <p:nvPicPr>
          <p:cNvPr id="271" name="Google Shape;271;p21"/>
          <p:cNvPicPr preferRelativeResize="0"/>
          <p:nvPr/>
        </p:nvPicPr>
        <p:blipFill>
          <a:blip r:embed="rId5">
            <a:alphaModFix/>
          </a:blip>
          <a:stretch>
            <a:fillRect/>
          </a:stretch>
        </p:blipFill>
        <p:spPr>
          <a:xfrm>
            <a:off x="1363527" y="3288984"/>
            <a:ext cx="968475" cy="1304642"/>
          </a:xfrm>
          <a:prstGeom prst="rect">
            <a:avLst/>
          </a:prstGeom>
          <a:noFill/>
          <a:ln>
            <a:noFill/>
          </a:ln>
        </p:spPr>
      </p:pic>
      <p:pic>
        <p:nvPicPr>
          <p:cNvPr id="272" name="Google Shape;272;p21"/>
          <p:cNvPicPr preferRelativeResize="0"/>
          <p:nvPr/>
        </p:nvPicPr>
        <p:blipFill>
          <a:blip r:embed="rId6">
            <a:alphaModFix/>
          </a:blip>
          <a:stretch>
            <a:fillRect/>
          </a:stretch>
        </p:blipFill>
        <p:spPr>
          <a:xfrm rot="3578829">
            <a:off x="6232400" y="3716675"/>
            <a:ext cx="2629985" cy="1309962"/>
          </a:xfrm>
          <a:prstGeom prst="rect">
            <a:avLst/>
          </a:prstGeom>
          <a:noFill/>
          <a:ln>
            <a:noFill/>
          </a:ln>
        </p:spPr>
      </p:pic>
      <p:pic>
        <p:nvPicPr>
          <p:cNvPr id="273" name="Google Shape;273;p21"/>
          <p:cNvPicPr preferRelativeResize="0"/>
          <p:nvPr/>
        </p:nvPicPr>
        <p:blipFill rotWithShape="1">
          <a:blip r:embed="rId7">
            <a:alphaModFix/>
          </a:blip>
          <a:srcRect b="0" l="0" r="80952" t="0"/>
          <a:stretch/>
        </p:blipFill>
        <p:spPr>
          <a:xfrm>
            <a:off x="8334285" y="3178300"/>
            <a:ext cx="809724" cy="1250000"/>
          </a:xfrm>
          <a:prstGeom prst="rect">
            <a:avLst/>
          </a:prstGeom>
          <a:noFill/>
          <a:ln>
            <a:noFill/>
          </a:ln>
        </p:spPr>
      </p:pic>
      <p:pic>
        <p:nvPicPr>
          <p:cNvPr id="274" name="Google Shape;274;p21"/>
          <p:cNvPicPr preferRelativeResize="0"/>
          <p:nvPr/>
        </p:nvPicPr>
        <p:blipFill rotWithShape="1">
          <a:blip r:embed="rId7">
            <a:alphaModFix/>
          </a:blip>
          <a:srcRect b="0" l="67133" r="0" t="0"/>
          <a:stretch/>
        </p:blipFill>
        <p:spPr>
          <a:xfrm>
            <a:off x="-13678" y="2976925"/>
            <a:ext cx="968476" cy="1249999"/>
          </a:xfrm>
          <a:prstGeom prst="rect">
            <a:avLst/>
          </a:prstGeom>
          <a:noFill/>
          <a:ln>
            <a:noFill/>
          </a:ln>
        </p:spPr>
      </p:pic>
      <p:pic>
        <p:nvPicPr>
          <p:cNvPr id="275" name="Google Shape;275;p21"/>
          <p:cNvPicPr preferRelativeResize="0"/>
          <p:nvPr/>
        </p:nvPicPr>
        <p:blipFill>
          <a:blip r:embed="rId8">
            <a:alphaModFix/>
          </a:blip>
          <a:stretch>
            <a:fillRect/>
          </a:stretch>
        </p:blipFill>
        <p:spPr>
          <a:xfrm>
            <a:off x="4793622" y="119719"/>
            <a:ext cx="275549" cy="236183"/>
          </a:xfrm>
          <a:prstGeom prst="rect">
            <a:avLst/>
          </a:prstGeom>
          <a:noFill/>
          <a:ln>
            <a:noFill/>
          </a:ln>
        </p:spPr>
      </p:pic>
      <p:pic>
        <p:nvPicPr>
          <p:cNvPr id="276" name="Google Shape;276;p21"/>
          <p:cNvPicPr preferRelativeResize="0"/>
          <p:nvPr/>
        </p:nvPicPr>
        <p:blipFill>
          <a:blip r:embed="rId9">
            <a:alphaModFix/>
          </a:blip>
          <a:stretch>
            <a:fillRect/>
          </a:stretch>
        </p:blipFill>
        <p:spPr>
          <a:xfrm>
            <a:off x="6158713" y="746403"/>
            <a:ext cx="376420" cy="293998"/>
          </a:xfrm>
          <a:prstGeom prst="rect">
            <a:avLst/>
          </a:prstGeom>
          <a:noFill/>
          <a:ln>
            <a:noFill/>
          </a:ln>
        </p:spPr>
      </p:pic>
      <p:pic>
        <p:nvPicPr>
          <p:cNvPr id="277" name="Google Shape;277;p21"/>
          <p:cNvPicPr preferRelativeResize="0"/>
          <p:nvPr/>
        </p:nvPicPr>
        <p:blipFill>
          <a:blip r:embed="rId10">
            <a:alphaModFix/>
          </a:blip>
          <a:stretch>
            <a:fillRect/>
          </a:stretch>
        </p:blipFill>
        <p:spPr>
          <a:xfrm>
            <a:off x="720000" y="1209151"/>
            <a:ext cx="396394" cy="310894"/>
          </a:xfrm>
          <a:prstGeom prst="rect">
            <a:avLst/>
          </a:prstGeom>
          <a:noFill/>
          <a:ln>
            <a:noFill/>
          </a:ln>
        </p:spPr>
      </p:pic>
      <p:pic>
        <p:nvPicPr>
          <p:cNvPr id="278" name="Google Shape;278;p21"/>
          <p:cNvPicPr preferRelativeResize="0"/>
          <p:nvPr/>
        </p:nvPicPr>
        <p:blipFill>
          <a:blip r:embed="rId8">
            <a:alphaModFix/>
          </a:blip>
          <a:stretch>
            <a:fillRect/>
          </a:stretch>
        </p:blipFill>
        <p:spPr>
          <a:xfrm>
            <a:off x="543874" y="2219563"/>
            <a:ext cx="176125" cy="150975"/>
          </a:xfrm>
          <a:prstGeom prst="rect">
            <a:avLst/>
          </a:prstGeom>
          <a:noFill/>
          <a:ln>
            <a:noFill/>
          </a:ln>
        </p:spPr>
      </p:pic>
      <p:pic>
        <p:nvPicPr>
          <p:cNvPr id="279" name="Google Shape;279;p21"/>
          <p:cNvPicPr preferRelativeResize="0"/>
          <p:nvPr/>
        </p:nvPicPr>
        <p:blipFill>
          <a:blip r:embed="rId8">
            <a:alphaModFix/>
          </a:blip>
          <a:stretch>
            <a:fillRect/>
          </a:stretch>
        </p:blipFill>
        <p:spPr>
          <a:xfrm>
            <a:off x="8600974" y="1040388"/>
            <a:ext cx="176125" cy="150975"/>
          </a:xfrm>
          <a:prstGeom prst="rect">
            <a:avLst/>
          </a:prstGeom>
          <a:noFill/>
          <a:ln>
            <a:noFill/>
          </a:ln>
        </p:spPr>
      </p:pic>
      <p:pic>
        <p:nvPicPr>
          <p:cNvPr id="280" name="Google Shape;280;p21"/>
          <p:cNvPicPr preferRelativeResize="0"/>
          <p:nvPr/>
        </p:nvPicPr>
        <p:blipFill>
          <a:blip r:embed="rId11">
            <a:alphaModFix/>
          </a:blip>
          <a:stretch>
            <a:fillRect/>
          </a:stretch>
        </p:blipFill>
        <p:spPr>
          <a:xfrm>
            <a:off x="7721821" y="2683674"/>
            <a:ext cx="176125" cy="380727"/>
          </a:xfrm>
          <a:prstGeom prst="rect">
            <a:avLst/>
          </a:prstGeom>
          <a:noFill/>
          <a:ln>
            <a:noFill/>
          </a:ln>
        </p:spPr>
      </p:pic>
      <p:pic>
        <p:nvPicPr>
          <p:cNvPr id="281" name="Google Shape;281;p21"/>
          <p:cNvPicPr preferRelativeResize="0"/>
          <p:nvPr/>
        </p:nvPicPr>
        <p:blipFill>
          <a:blip r:embed="rId12">
            <a:alphaModFix/>
          </a:blip>
          <a:stretch>
            <a:fillRect/>
          </a:stretch>
        </p:blipFill>
        <p:spPr>
          <a:xfrm>
            <a:off x="8265352" y="2030765"/>
            <a:ext cx="376400" cy="718348"/>
          </a:xfrm>
          <a:prstGeom prst="rect">
            <a:avLst/>
          </a:prstGeom>
          <a:noFill/>
          <a:ln>
            <a:noFill/>
          </a:ln>
        </p:spPr>
      </p:pic>
      <p:pic>
        <p:nvPicPr>
          <p:cNvPr id="282" name="Google Shape;282;p21"/>
          <p:cNvPicPr preferRelativeResize="0"/>
          <p:nvPr/>
        </p:nvPicPr>
        <p:blipFill>
          <a:blip r:embed="rId13">
            <a:alphaModFix/>
          </a:blip>
          <a:stretch>
            <a:fillRect/>
          </a:stretch>
        </p:blipFill>
        <p:spPr>
          <a:xfrm>
            <a:off x="975631" y="2484714"/>
            <a:ext cx="446550" cy="3999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HEADER_1">
    <p:spTree>
      <p:nvGrpSpPr>
        <p:cNvPr id="283" name="Shape 283"/>
        <p:cNvGrpSpPr/>
        <p:nvPr/>
      </p:nvGrpSpPr>
      <p:grpSpPr>
        <a:xfrm>
          <a:off x="0" y="0"/>
          <a:ext cx="0" cy="0"/>
          <a:chOff x="0" y="0"/>
          <a:chExt cx="0" cy="0"/>
        </a:xfrm>
      </p:grpSpPr>
      <p:pic>
        <p:nvPicPr>
          <p:cNvPr id="284" name="Google Shape;284;p22"/>
          <p:cNvPicPr preferRelativeResize="0"/>
          <p:nvPr/>
        </p:nvPicPr>
        <p:blipFill>
          <a:blip r:embed="rId2">
            <a:alphaModFix/>
          </a:blip>
          <a:stretch>
            <a:fillRect/>
          </a:stretch>
        </p:blipFill>
        <p:spPr>
          <a:xfrm>
            <a:off x="4076414" y="1596515"/>
            <a:ext cx="4559525" cy="2920813"/>
          </a:xfrm>
          <a:prstGeom prst="rect">
            <a:avLst/>
          </a:prstGeom>
          <a:noFill/>
          <a:ln>
            <a:noFill/>
          </a:ln>
        </p:spPr>
      </p:pic>
      <p:pic>
        <p:nvPicPr>
          <p:cNvPr id="285" name="Google Shape;285;p22"/>
          <p:cNvPicPr preferRelativeResize="0"/>
          <p:nvPr/>
        </p:nvPicPr>
        <p:blipFill>
          <a:blip r:embed="rId3">
            <a:alphaModFix/>
          </a:blip>
          <a:stretch>
            <a:fillRect/>
          </a:stretch>
        </p:blipFill>
        <p:spPr>
          <a:xfrm>
            <a:off x="7977450" y="264490"/>
            <a:ext cx="446550" cy="502705"/>
          </a:xfrm>
          <a:prstGeom prst="rect">
            <a:avLst/>
          </a:prstGeom>
          <a:noFill/>
          <a:ln>
            <a:noFill/>
          </a:ln>
        </p:spPr>
      </p:pic>
      <p:pic>
        <p:nvPicPr>
          <p:cNvPr id="286" name="Google Shape;286;p22"/>
          <p:cNvPicPr preferRelativeResize="0"/>
          <p:nvPr/>
        </p:nvPicPr>
        <p:blipFill>
          <a:blip r:embed="rId4">
            <a:alphaModFix/>
          </a:blip>
          <a:stretch>
            <a:fillRect/>
          </a:stretch>
        </p:blipFill>
        <p:spPr>
          <a:xfrm>
            <a:off x="3402200" y="630001"/>
            <a:ext cx="396394" cy="310894"/>
          </a:xfrm>
          <a:prstGeom prst="rect">
            <a:avLst/>
          </a:prstGeom>
          <a:noFill/>
          <a:ln>
            <a:noFill/>
          </a:ln>
        </p:spPr>
      </p:pic>
      <p:pic>
        <p:nvPicPr>
          <p:cNvPr id="287" name="Google Shape;287;p22"/>
          <p:cNvPicPr preferRelativeResize="0"/>
          <p:nvPr/>
        </p:nvPicPr>
        <p:blipFill>
          <a:blip r:embed="rId5">
            <a:alphaModFix/>
          </a:blip>
          <a:stretch>
            <a:fillRect/>
          </a:stretch>
        </p:blipFill>
        <p:spPr>
          <a:xfrm>
            <a:off x="396599" y="2156438"/>
            <a:ext cx="176125" cy="150975"/>
          </a:xfrm>
          <a:prstGeom prst="rect">
            <a:avLst/>
          </a:prstGeom>
          <a:noFill/>
          <a:ln>
            <a:noFill/>
          </a:ln>
        </p:spPr>
      </p:pic>
      <p:pic>
        <p:nvPicPr>
          <p:cNvPr id="288" name="Google Shape;288;p22"/>
          <p:cNvPicPr preferRelativeResize="0"/>
          <p:nvPr/>
        </p:nvPicPr>
        <p:blipFill>
          <a:blip r:embed="rId5">
            <a:alphaModFix/>
          </a:blip>
          <a:stretch>
            <a:fillRect/>
          </a:stretch>
        </p:blipFill>
        <p:spPr>
          <a:xfrm>
            <a:off x="4366274" y="1129800"/>
            <a:ext cx="176125" cy="150975"/>
          </a:xfrm>
          <a:prstGeom prst="rect">
            <a:avLst/>
          </a:prstGeom>
          <a:noFill/>
          <a:ln>
            <a:noFill/>
          </a:ln>
        </p:spPr>
      </p:pic>
      <p:pic>
        <p:nvPicPr>
          <p:cNvPr id="289" name="Google Shape;289;p22"/>
          <p:cNvPicPr preferRelativeResize="0"/>
          <p:nvPr/>
        </p:nvPicPr>
        <p:blipFill>
          <a:blip r:embed="rId5">
            <a:alphaModFix/>
          </a:blip>
          <a:stretch>
            <a:fillRect/>
          </a:stretch>
        </p:blipFill>
        <p:spPr>
          <a:xfrm>
            <a:off x="8712149" y="986913"/>
            <a:ext cx="176125" cy="150975"/>
          </a:xfrm>
          <a:prstGeom prst="rect">
            <a:avLst/>
          </a:prstGeom>
          <a:noFill/>
          <a:ln>
            <a:noFill/>
          </a:ln>
        </p:spPr>
      </p:pic>
      <p:pic>
        <p:nvPicPr>
          <p:cNvPr id="290" name="Google Shape;290;p22"/>
          <p:cNvPicPr preferRelativeResize="0"/>
          <p:nvPr/>
        </p:nvPicPr>
        <p:blipFill>
          <a:blip r:embed="rId6">
            <a:alphaModFix/>
          </a:blip>
          <a:stretch>
            <a:fillRect/>
          </a:stretch>
        </p:blipFill>
        <p:spPr>
          <a:xfrm>
            <a:off x="7977456" y="4187127"/>
            <a:ext cx="446550" cy="3999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16">
    <p:spTree>
      <p:nvGrpSpPr>
        <p:cNvPr id="291" name="Shape 2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_16_1">
    <p:spTree>
      <p:nvGrpSpPr>
        <p:cNvPr id="292" name="Shape 2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 name="Google Shape;3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pic>
        <p:nvPicPr>
          <p:cNvPr id="40" name="Google Shape;40;p4"/>
          <p:cNvPicPr preferRelativeResize="0"/>
          <p:nvPr/>
        </p:nvPicPr>
        <p:blipFill>
          <a:blip r:embed="rId2">
            <a:alphaModFix/>
          </a:blip>
          <a:stretch>
            <a:fillRect/>
          </a:stretch>
        </p:blipFill>
        <p:spPr>
          <a:xfrm rot="-703605">
            <a:off x="7932766" y="3373851"/>
            <a:ext cx="1608431" cy="2456950"/>
          </a:xfrm>
          <a:prstGeom prst="rect">
            <a:avLst/>
          </a:prstGeom>
          <a:noFill/>
          <a:ln>
            <a:noFill/>
          </a:ln>
        </p:spPr>
      </p:pic>
      <p:pic>
        <p:nvPicPr>
          <p:cNvPr id="41" name="Google Shape;41;p4"/>
          <p:cNvPicPr preferRelativeResize="0"/>
          <p:nvPr/>
        </p:nvPicPr>
        <p:blipFill>
          <a:blip r:embed="rId3">
            <a:alphaModFix/>
          </a:blip>
          <a:stretch>
            <a:fillRect/>
          </a:stretch>
        </p:blipFill>
        <p:spPr>
          <a:xfrm flipH="1">
            <a:off x="6119961" y="4214270"/>
            <a:ext cx="2304041" cy="1479359"/>
          </a:xfrm>
          <a:prstGeom prst="rect">
            <a:avLst/>
          </a:prstGeom>
          <a:noFill/>
          <a:ln>
            <a:noFill/>
          </a:ln>
        </p:spPr>
      </p:pic>
      <p:pic>
        <p:nvPicPr>
          <p:cNvPr id="42" name="Google Shape;42;p4"/>
          <p:cNvPicPr preferRelativeResize="0"/>
          <p:nvPr/>
        </p:nvPicPr>
        <p:blipFill>
          <a:blip r:embed="rId4">
            <a:alphaModFix/>
          </a:blip>
          <a:stretch>
            <a:fillRect/>
          </a:stretch>
        </p:blipFill>
        <p:spPr>
          <a:xfrm rot="149761">
            <a:off x="7561081" y="3929140"/>
            <a:ext cx="1459833" cy="1628971"/>
          </a:xfrm>
          <a:prstGeom prst="rect">
            <a:avLst/>
          </a:prstGeom>
          <a:noFill/>
          <a:ln>
            <a:noFill/>
          </a:ln>
        </p:spPr>
      </p:pic>
      <p:pic>
        <p:nvPicPr>
          <p:cNvPr id="43" name="Google Shape;43;p4"/>
          <p:cNvPicPr preferRelativeResize="0"/>
          <p:nvPr/>
        </p:nvPicPr>
        <p:blipFill>
          <a:blip r:embed="rId5">
            <a:alphaModFix/>
          </a:blip>
          <a:stretch>
            <a:fillRect/>
          </a:stretch>
        </p:blipFill>
        <p:spPr>
          <a:xfrm>
            <a:off x="-929625" y="-816575"/>
            <a:ext cx="1723250" cy="1872600"/>
          </a:xfrm>
          <a:prstGeom prst="rect">
            <a:avLst/>
          </a:prstGeom>
          <a:noFill/>
          <a:ln>
            <a:noFill/>
          </a:ln>
        </p:spPr>
      </p:pic>
      <p:pic>
        <p:nvPicPr>
          <p:cNvPr id="44" name="Google Shape;44;p4"/>
          <p:cNvPicPr preferRelativeResize="0"/>
          <p:nvPr/>
        </p:nvPicPr>
        <p:blipFill>
          <a:blip r:embed="rId6">
            <a:alphaModFix/>
          </a:blip>
          <a:stretch>
            <a:fillRect/>
          </a:stretch>
        </p:blipFill>
        <p:spPr>
          <a:xfrm>
            <a:off x="8599197" y="1697869"/>
            <a:ext cx="275549" cy="236183"/>
          </a:xfrm>
          <a:prstGeom prst="rect">
            <a:avLst/>
          </a:prstGeom>
          <a:noFill/>
          <a:ln>
            <a:noFill/>
          </a:ln>
        </p:spPr>
      </p:pic>
      <p:pic>
        <p:nvPicPr>
          <p:cNvPr id="45" name="Google Shape;45;p4"/>
          <p:cNvPicPr preferRelativeResize="0"/>
          <p:nvPr/>
        </p:nvPicPr>
        <p:blipFill>
          <a:blip r:embed="rId7">
            <a:alphaModFix/>
          </a:blip>
          <a:stretch>
            <a:fillRect/>
          </a:stretch>
        </p:blipFill>
        <p:spPr>
          <a:xfrm>
            <a:off x="7297838" y="445028"/>
            <a:ext cx="376420" cy="293998"/>
          </a:xfrm>
          <a:prstGeom prst="rect">
            <a:avLst/>
          </a:prstGeom>
          <a:noFill/>
          <a:ln>
            <a:noFill/>
          </a:ln>
        </p:spPr>
      </p:pic>
      <p:pic>
        <p:nvPicPr>
          <p:cNvPr id="46" name="Google Shape;46;p4"/>
          <p:cNvPicPr preferRelativeResize="0"/>
          <p:nvPr/>
        </p:nvPicPr>
        <p:blipFill>
          <a:blip r:embed="rId8">
            <a:alphaModFix/>
          </a:blip>
          <a:stretch>
            <a:fillRect/>
          </a:stretch>
        </p:blipFill>
        <p:spPr>
          <a:xfrm>
            <a:off x="1077625" y="436576"/>
            <a:ext cx="396394" cy="310894"/>
          </a:xfrm>
          <a:prstGeom prst="rect">
            <a:avLst/>
          </a:prstGeom>
          <a:noFill/>
          <a:ln>
            <a:noFill/>
          </a:ln>
        </p:spPr>
      </p:pic>
      <p:pic>
        <p:nvPicPr>
          <p:cNvPr id="47" name="Google Shape;47;p4"/>
          <p:cNvPicPr preferRelativeResize="0"/>
          <p:nvPr/>
        </p:nvPicPr>
        <p:blipFill>
          <a:blip r:embed="rId6">
            <a:alphaModFix/>
          </a:blip>
          <a:stretch>
            <a:fillRect/>
          </a:stretch>
        </p:blipFill>
        <p:spPr>
          <a:xfrm>
            <a:off x="217799" y="1740463"/>
            <a:ext cx="176125" cy="150975"/>
          </a:xfrm>
          <a:prstGeom prst="rect">
            <a:avLst/>
          </a:prstGeom>
          <a:noFill/>
          <a:ln>
            <a:noFill/>
          </a:ln>
        </p:spPr>
      </p:pic>
      <p:pic>
        <p:nvPicPr>
          <p:cNvPr id="48" name="Google Shape;48;p4"/>
          <p:cNvPicPr preferRelativeResize="0"/>
          <p:nvPr/>
        </p:nvPicPr>
        <p:blipFill rotWithShape="1">
          <a:blip r:embed="rId9">
            <a:alphaModFix/>
          </a:blip>
          <a:srcRect b="0" l="0" r="80952" t="0"/>
          <a:stretch/>
        </p:blipFill>
        <p:spPr>
          <a:xfrm>
            <a:off x="8334285" y="106375"/>
            <a:ext cx="809724" cy="1250000"/>
          </a:xfrm>
          <a:prstGeom prst="rect">
            <a:avLst/>
          </a:prstGeom>
          <a:noFill/>
          <a:ln>
            <a:noFill/>
          </a:ln>
        </p:spPr>
      </p:pic>
      <p:pic>
        <p:nvPicPr>
          <p:cNvPr id="49" name="Google Shape;49;p4"/>
          <p:cNvPicPr preferRelativeResize="0"/>
          <p:nvPr/>
        </p:nvPicPr>
        <p:blipFill rotWithShape="1">
          <a:blip r:embed="rId9">
            <a:alphaModFix/>
          </a:blip>
          <a:srcRect b="0" l="67133" r="0" t="0"/>
          <a:stretch/>
        </p:blipFill>
        <p:spPr>
          <a:xfrm>
            <a:off x="-3" y="4328950"/>
            <a:ext cx="968476" cy="1249999"/>
          </a:xfrm>
          <a:prstGeom prst="rect">
            <a:avLst/>
          </a:prstGeom>
          <a:noFill/>
          <a:ln>
            <a:noFill/>
          </a:ln>
        </p:spPr>
      </p:pic>
      <p:pic>
        <p:nvPicPr>
          <p:cNvPr id="50" name="Google Shape;50;p4"/>
          <p:cNvPicPr preferRelativeResize="0"/>
          <p:nvPr/>
        </p:nvPicPr>
        <p:blipFill>
          <a:blip r:embed="rId10">
            <a:alphaModFix/>
          </a:blip>
          <a:stretch>
            <a:fillRect/>
          </a:stretch>
        </p:blipFill>
        <p:spPr>
          <a:xfrm>
            <a:off x="126155" y="3297430"/>
            <a:ext cx="951475" cy="6090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3" name="Google Shape;53;p5"/>
          <p:cNvSpPr txBox="1"/>
          <p:nvPr>
            <p:ph idx="2" type="title"/>
          </p:nvPr>
        </p:nvSpPr>
        <p:spPr>
          <a:xfrm>
            <a:off x="1368275" y="3068225"/>
            <a:ext cx="29709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4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4" name="Google Shape;54;p5"/>
          <p:cNvSpPr txBox="1"/>
          <p:nvPr>
            <p:ph idx="3" type="title"/>
          </p:nvPr>
        </p:nvSpPr>
        <p:spPr>
          <a:xfrm>
            <a:off x="4804750" y="3068225"/>
            <a:ext cx="2971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4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5"/>
          <p:cNvSpPr txBox="1"/>
          <p:nvPr>
            <p:ph idx="1" type="subTitle"/>
          </p:nvPr>
        </p:nvSpPr>
        <p:spPr>
          <a:xfrm>
            <a:off x="4804757" y="3632050"/>
            <a:ext cx="2971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5"/>
          <p:cNvSpPr txBox="1"/>
          <p:nvPr>
            <p:ph idx="4" type="subTitle"/>
          </p:nvPr>
        </p:nvSpPr>
        <p:spPr>
          <a:xfrm>
            <a:off x="1368475" y="3632050"/>
            <a:ext cx="29709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59" name="Google Shape;59;p6"/>
          <p:cNvPicPr preferRelativeResize="0"/>
          <p:nvPr/>
        </p:nvPicPr>
        <p:blipFill>
          <a:blip r:embed="rId2">
            <a:alphaModFix/>
          </a:blip>
          <a:stretch>
            <a:fillRect/>
          </a:stretch>
        </p:blipFill>
        <p:spPr>
          <a:xfrm>
            <a:off x="8275650" y="3091450"/>
            <a:ext cx="1723250" cy="1872600"/>
          </a:xfrm>
          <a:prstGeom prst="rect">
            <a:avLst/>
          </a:prstGeom>
          <a:noFill/>
          <a:ln>
            <a:noFill/>
          </a:ln>
        </p:spPr>
      </p:pic>
      <p:pic>
        <p:nvPicPr>
          <p:cNvPr id="60" name="Google Shape;60;p6"/>
          <p:cNvPicPr preferRelativeResize="0"/>
          <p:nvPr/>
        </p:nvPicPr>
        <p:blipFill>
          <a:blip r:embed="rId2">
            <a:alphaModFix/>
          </a:blip>
          <a:stretch>
            <a:fillRect/>
          </a:stretch>
        </p:blipFill>
        <p:spPr>
          <a:xfrm>
            <a:off x="-595425" y="3270900"/>
            <a:ext cx="1723250" cy="1872600"/>
          </a:xfrm>
          <a:prstGeom prst="rect">
            <a:avLst/>
          </a:prstGeom>
          <a:noFill/>
          <a:ln>
            <a:noFill/>
          </a:ln>
        </p:spPr>
      </p:pic>
      <p:pic>
        <p:nvPicPr>
          <p:cNvPr id="61" name="Google Shape;61;p6"/>
          <p:cNvPicPr preferRelativeResize="0"/>
          <p:nvPr/>
        </p:nvPicPr>
        <p:blipFill>
          <a:blip r:embed="rId3">
            <a:alphaModFix/>
          </a:blip>
          <a:stretch>
            <a:fillRect/>
          </a:stretch>
        </p:blipFill>
        <p:spPr>
          <a:xfrm flipH="1" rot="5249891">
            <a:off x="7968132" y="3540253"/>
            <a:ext cx="1823022" cy="2784751"/>
          </a:xfrm>
          <a:prstGeom prst="rect">
            <a:avLst/>
          </a:prstGeom>
          <a:noFill/>
          <a:ln>
            <a:noFill/>
          </a:ln>
        </p:spPr>
      </p:pic>
      <p:pic>
        <p:nvPicPr>
          <p:cNvPr id="62" name="Google Shape;62;p6"/>
          <p:cNvPicPr preferRelativeResize="0"/>
          <p:nvPr/>
        </p:nvPicPr>
        <p:blipFill>
          <a:blip r:embed="rId3">
            <a:alphaModFix/>
          </a:blip>
          <a:stretch>
            <a:fillRect/>
          </a:stretch>
        </p:blipFill>
        <p:spPr>
          <a:xfrm rot="-5249891">
            <a:off x="-469181" y="3540253"/>
            <a:ext cx="1823022" cy="2784751"/>
          </a:xfrm>
          <a:prstGeom prst="rect">
            <a:avLst/>
          </a:prstGeom>
          <a:noFill/>
          <a:ln>
            <a:noFill/>
          </a:ln>
        </p:spPr>
      </p:pic>
      <p:pic>
        <p:nvPicPr>
          <p:cNvPr id="63" name="Google Shape;63;p6"/>
          <p:cNvPicPr preferRelativeResize="0"/>
          <p:nvPr/>
        </p:nvPicPr>
        <p:blipFill>
          <a:blip r:embed="rId4">
            <a:alphaModFix/>
          </a:blip>
          <a:stretch>
            <a:fillRect/>
          </a:stretch>
        </p:blipFill>
        <p:spPr>
          <a:xfrm>
            <a:off x="3004525" y="4513501"/>
            <a:ext cx="396394" cy="310894"/>
          </a:xfrm>
          <a:prstGeom prst="rect">
            <a:avLst/>
          </a:prstGeom>
          <a:noFill/>
          <a:ln>
            <a:noFill/>
          </a:ln>
        </p:spPr>
      </p:pic>
      <p:pic>
        <p:nvPicPr>
          <p:cNvPr id="64" name="Google Shape;64;p6"/>
          <p:cNvPicPr preferRelativeResize="0"/>
          <p:nvPr/>
        </p:nvPicPr>
        <p:blipFill>
          <a:blip r:embed="rId5">
            <a:alphaModFix/>
          </a:blip>
          <a:stretch>
            <a:fillRect/>
          </a:stretch>
        </p:blipFill>
        <p:spPr>
          <a:xfrm>
            <a:off x="6568928" y="4670051"/>
            <a:ext cx="275550" cy="215228"/>
          </a:xfrm>
          <a:prstGeom prst="rect">
            <a:avLst/>
          </a:prstGeom>
          <a:noFill/>
          <a:ln>
            <a:noFill/>
          </a:ln>
        </p:spPr>
      </p:pic>
      <p:pic>
        <p:nvPicPr>
          <p:cNvPr id="65" name="Google Shape;65;p6"/>
          <p:cNvPicPr preferRelativeResize="0"/>
          <p:nvPr/>
        </p:nvPicPr>
        <p:blipFill>
          <a:blip r:embed="rId6">
            <a:alphaModFix/>
          </a:blip>
          <a:stretch>
            <a:fillRect/>
          </a:stretch>
        </p:blipFill>
        <p:spPr>
          <a:xfrm>
            <a:off x="7173259" y="164181"/>
            <a:ext cx="275549" cy="236183"/>
          </a:xfrm>
          <a:prstGeom prst="rect">
            <a:avLst/>
          </a:prstGeom>
          <a:noFill/>
          <a:ln>
            <a:noFill/>
          </a:ln>
        </p:spPr>
      </p:pic>
      <p:pic>
        <p:nvPicPr>
          <p:cNvPr id="66" name="Google Shape;66;p6"/>
          <p:cNvPicPr preferRelativeResize="0"/>
          <p:nvPr/>
        </p:nvPicPr>
        <p:blipFill>
          <a:blip r:embed="rId5">
            <a:alphaModFix/>
          </a:blip>
          <a:stretch>
            <a:fillRect/>
          </a:stretch>
        </p:blipFill>
        <p:spPr>
          <a:xfrm>
            <a:off x="866688" y="-61922"/>
            <a:ext cx="376420" cy="293998"/>
          </a:xfrm>
          <a:prstGeom prst="rect">
            <a:avLst/>
          </a:prstGeom>
          <a:noFill/>
          <a:ln>
            <a:noFill/>
          </a:ln>
        </p:spPr>
      </p:pic>
      <p:pic>
        <p:nvPicPr>
          <p:cNvPr id="67" name="Google Shape;67;p6"/>
          <p:cNvPicPr preferRelativeResize="0"/>
          <p:nvPr/>
        </p:nvPicPr>
        <p:blipFill>
          <a:blip r:embed="rId6">
            <a:alphaModFix/>
          </a:blip>
          <a:stretch>
            <a:fillRect/>
          </a:stretch>
        </p:blipFill>
        <p:spPr>
          <a:xfrm>
            <a:off x="1127824" y="1119988"/>
            <a:ext cx="176125" cy="150975"/>
          </a:xfrm>
          <a:prstGeom prst="rect">
            <a:avLst/>
          </a:prstGeom>
          <a:noFill/>
          <a:ln>
            <a:noFill/>
          </a:ln>
        </p:spPr>
      </p:pic>
      <p:pic>
        <p:nvPicPr>
          <p:cNvPr id="68" name="Google Shape;68;p6"/>
          <p:cNvPicPr preferRelativeResize="0"/>
          <p:nvPr/>
        </p:nvPicPr>
        <p:blipFill>
          <a:blip r:embed="rId7">
            <a:alphaModFix/>
          </a:blip>
          <a:stretch>
            <a:fillRect/>
          </a:stretch>
        </p:blipFill>
        <p:spPr>
          <a:xfrm rot="-1888887">
            <a:off x="219056" y="915464"/>
            <a:ext cx="446550" cy="399975"/>
          </a:xfrm>
          <a:prstGeom prst="rect">
            <a:avLst/>
          </a:prstGeom>
          <a:noFill/>
          <a:ln>
            <a:noFill/>
          </a:ln>
        </p:spPr>
      </p:pic>
      <p:pic>
        <p:nvPicPr>
          <p:cNvPr id="69" name="Google Shape;69;p6"/>
          <p:cNvPicPr preferRelativeResize="0"/>
          <p:nvPr/>
        </p:nvPicPr>
        <p:blipFill>
          <a:blip r:embed="rId8">
            <a:alphaModFix/>
          </a:blip>
          <a:stretch>
            <a:fillRect/>
          </a:stretch>
        </p:blipFill>
        <p:spPr>
          <a:xfrm rot="2700000">
            <a:off x="8949077" y="472915"/>
            <a:ext cx="376400" cy="7183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idx="1" type="subTitle"/>
          </p:nvPr>
        </p:nvSpPr>
        <p:spPr>
          <a:xfrm>
            <a:off x="4765325" y="2523600"/>
            <a:ext cx="3531300" cy="13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72" name="Google Shape;72;p7"/>
          <p:cNvSpPr txBox="1"/>
          <p:nvPr>
            <p:ph type="title"/>
          </p:nvPr>
        </p:nvSpPr>
        <p:spPr>
          <a:xfrm>
            <a:off x="4765344" y="1761025"/>
            <a:ext cx="35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73" name="Google Shape;73;p7"/>
          <p:cNvPicPr preferRelativeResize="0"/>
          <p:nvPr/>
        </p:nvPicPr>
        <p:blipFill>
          <a:blip r:embed="rId2">
            <a:alphaModFix/>
          </a:blip>
          <a:stretch>
            <a:fillRect/>
          </a:stretch>
        </p:blipFill>
        <p:spPr>
          <a:xfrm rot="-5400000">
            <a:off x="640471" y="3384600"/>
            <a:ext cx="3111025" cy="3021600"/>
          </a:xfrm>
          <a:prstGeom prst="rect">
            <a:avLst/>
          </a:prstGeom>
          <a:noFill/>
          <a:ln>
            <a:noFill/>
          </a:ln>
        </p:spPr>
      </p:pic>
      <p:pic>
        <p:nvPicPr>
          <p:cNvPr id="74" name="Google Shape;74;p7"/>
          <p:cNvPicPr preferRelativeResize="0"/>
          <p:nvPr/>
        </p:nvPicPr>
        <p:blipFill rotWithShape="1">
          <a:blip r:embed="rId3">
            <a:alphaModFix/>
          </a:blip>
          <a:srcRect b="0" l="15354" r="0" t="0"/>
          <a:stretch/>
        </p:blipFill>
        <p:spPr>
          <a:xfrm>
            <a:off x="-6624" y="1706350"/>
            <a:ext cx="4232826" cy="1946175"/>
          </a:xfrm>
          <a:prstGeom prst="rect">
            <a:avLst/>
          </a:prstGeom>
          <a:noFill/>
          <a:ln>
            <a:noFill/>
          </a:ln>
        </p:spPr>
      </p:pic>
      <p:pic>
        <p:nvPicPr>
          <p:cNvPr id="75" name="Google Shape;75;p7"/>
          <p:cNvPicPr preferRelativeResize="0"/>
          <p:nvPr/>
        </p:nvPicPr>
        <p:blipFill>
          <a:blip r:embed="rId4">
            <a:alphaModFix/>
          </a:blip>
          <a:stretch>
            <a:fillRect/>
          </a:stretch>
        </p:blipFill>
        <p:spPr>
          <a:xfrm>
            <a:off x="8136700" y="-721650"/>
            <a:ext cx="1723250" cy="1872600"/>
          </a:xfrm>
          <a:prstGeom prst="rect">
            <a:avLst/>
          </a:prstGeom>
          <a:noFill/>
          <a:ln>
            <a:noFill/>
          </a:ln>
        </p:spPr>
      </p:pic>
      <p:pic>
        <p:nvPicPr>
          <p:cNvPr id="76" name="Google Shape;76;p7"/>
          <p:cNvPicPr preferRelativeResize="0"/>
          <p:nvPr/>
        </p:nvPicPr>
        <p:blipFill>
          <a:blip r:embed="rId5">
            <a:alphaModFix/>
          </a:blip>
          <a:stretch>
            <a:fillRect/>
          </a:stretch>
        </p:blipFill>
        <p:spPr>
          <a:xfrm rot="-649684">
            <a:off x="7385901" y="3960976"/>
            <a:ext cx="1289468" cy="1868850"/>
          </a:xfrm>
          <a:prstGeom prst="rect">
            <a:avLst/>
          </a:prstGeom>
          <a:noFill/>
          <a:ln>
            <a:noFill/>
          </a:ln>
        </p:spPr>
      </p:pic>
      <p:pic>
        <p:nvPicPr>
          <p:cNvPr id="77" name="Google Shape;77;p7"/>
          <p:cNvPicPr preferRelativeResize="0"/>
          <p:nvPr/>
        </p:nvPicPr>
        <p:blipFill>
          <a:blip r:embed="rId6">
            <a:alphaModFix/>
          </a:blip>
          <a:stretch>
            <a:fillRect/>
          </a:stretch>
        </p:blipFill>
        <p:spPr>
          <a:xfrm rot="-10125126">
            <a:off x="4177034" y="-769944"/>
            <a:ext cx="1503482" cy="1677712"/>
          </a:xfrm>
          <a:prstGeom prst="rect">
            <a:avLst/>
          </a:prstGeom>
          <a:noFill/>
          <a:ln>
            <a:noFill/>
          </a:ln>
        </p:spPr>
      </p:pic>
      <p:pic>
        <p:nvPicPr>
          <p:cNvPr id="78" name="Google Shape;78;p7"/>
          <p:cNvPicPr preferRelativeResize="0"/>
          <p:nvPr/>
        </p:nvPicPr>
        <p:blipFill>
          <a:blip r:embed="rId7">
            <a:alphaModFix/>
          </a:blip>
          <a:stretch>
            <a:fillRect/>
          </a:stretch>
        </p:blipFill>
        <p:spPr>
          <a:xfrm>
            <a:off x="428630" y="641255"/>
            <a:ext cx="951475" cy="609001"/>
          </a:xfrm>
          <a:prstGeom prst="rect">
            <a:avLst/>
          </a:prstGeom>
          <a:noFill/>
          <a:ln>
            <a:noFill/>
          </a:ln>
        </p:spPr>
      </p:pic>
      <p:pic>
        <p:nvPicPr>
          <p:cNvPr id="79" name="Google Shape;79;p7"/>
          <p:cNvPicPr preferRelativeResize="0"/>
          <p:nvPr/>
        </p:nvPicPr>
        <p:blipFill>
          <a:blip r:embed="rId8">
            <a:alphaModFix/>
          </a:blip>
          <a:stretch>
            <a:fillRect/>
          </a:stretch>
        </p:blipFill>
        <p:spPr>
          <a:xfrm>
            <a:off x="3334199" y="794013"/>
            <a:ext cx="176125" cy="150975"/>
          </a:xfrm>
          <a:prstGeom prst="rect">
            <a:avLst/>
          </a:prstGeom>
          <a:noFill/>
          <a:ln>
            <a:noFill/>
          </a:ln>
        </p:spPr>
      </p:pic>
      <p:pic>
        <p:nvPicPr>
          <p:cNvPr id="80" name="Google Shape;80;p7"/>
          <p:cNvPicPr preferRelativeResize="0"/>
          <p:nvPr/>
        </p:nvPicPr>
        <p:blipFill>
          <a:blip r:embed="rId8">
            <a:alphaModFix/>
          </a:blip>
          <a:stretch>
            <a:fillRect/>
          </a:stretch>
        </p:blipFill>
        <p:spPr>
          <a:xfrm>
            <a:off x="8641749" y="1515363"/>
            <a:ext cx="176125" cy="1509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8"/>
          <p:cNvSpPr txBox="1"/>
          <p:nvPr>
            <p:ph type="title"/>
          </p:nvPr>
        </p:nvSpPr>
        <p:spPr>
          <a:xfrm>
            <a:off x="2222550" y="1338775"/>
            <a:ext cx="46989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83" name="Google Shape;83;p8"/>
          <p:cNvPicPr preferRelativeResize="0"/>
          <p:nvPr/>
        </p:nvPicPr>
        <p:blipFill>
          <a:blip r:embed="rId2">
            <a:alphaModFix/>
          </a:blip>
          <a:stretch>
            <a:fillRect/>
          </a:stretch>
        </p:blipFill>
        <p:spPr>
          <a:xfrm>
            <a:off x="-419300" y="3091450"/>
            <a:ext cx="1723250" cy="1872600"/>
          </a:xfrm>
          <a:prstGeom prst="rect">
            <a:avLst/>
          </a:prstGeom>
          <a:noFill/>
          <a:ln>
            <a:noFill/>
          </a:ln>
        </p:spPr>
      </p:pic>
      <p:pic>
        <p:nvPicPr>
          <p:cNvPr id="84" name="Google Shape;84;p8"/>
          <p:cNvPicPr preferRelativeResize="0"/>
          <p:nvPr/>
        </p:nvPicPr>
        <p:blipFill>
          <a:blip r:embed="rId3">
            <a:alphaModFix/>
          </a:blip>
          <a:stretch>
            <a:fillRect/>
          </a:stretch>
        </p:blipFill>
        <p:spPr>
          <a:xfrm>
            <a:off x="1223650" y="1058150"/>
            <a:ext cx="6696700" cy="3090575"/>
          </a:xfrm>
          <a:prstGeom prst="rect">
            <a:avLst/>
          </a:prstGeom>
          <a:noFill/>
          <a:ln>
            <a:noFill/>
          </a:ln>
        </p:spPr>
      </p:pic>
      <p:pic>
        <p:nvPicPr>
          <p:cNvPr id="85" name="Google Shape;85;p8"/>
          <p:cNvPicPr preferRelativeResize="0"/>
          <p:nvPr/>
        </p:nvPicPr>
        <p:blipFill>
          <a:blip r:embed="rId4">
            <a:alphaModFix/>
          </a:blip>
          <a:stretch>
            <a:fillRect/>
          </a:stretch>
        </p:blipFill>
        <p:spPr>
          <a:xfrm rot="5399991">
            <a:off x="-92593" y="3387851"/>
            <a:ext cx="1823021" cy="2784753"/>
          </a:xfrm>
          <a:prstGeom prst="rect">
            <a:avLst/>
          </a:prstGeom>
          <a:noFill/>
          <a:ln>
            <a:noFill/>
          </a:ln>
        </p:spPr>
      </p:pic>
      <p:pic>
        <p:nvPicPr>
          <p:cNvPr id="86" name="Google Shape;86;p8"/>
          <p:cNvPicPr preferRelativeResize="0"/>
          <p:nvPr/>
        </p:nvPicPr>
        <p:blipFill>
          <a:blip r:embed="rId5">
            <a:alphaModFix/>
          </a:blip>
          <a:stretch>
            <a:fillRect/>
          </a:stretch>
        </p:blipFill>
        <p:spPr>
          <a:xfrm rot="-5400000">
            <a:off x="7794346" y="-565800"/>
            <a:ext cx="3111025" cy="3021600"/>
          </a:xfrm>
          <a:prstGeom prst="rect">
            <a:avLst/>
          </a:prstGeom>
          <a:noFill/>
          <a:ln>
            <a:noFill/>
          </a:ln>
        </p:spPr>
      </p:pic>
      <p:pic>
        <p:nvPicPr>
          <p:cNvPr id="87" name="Google Shape;87;p8"/>
          <p:cNvPicPr preferRelativeResize="0"/>
          <p:nvPr/>
        </p:nvPicPr>
        <p:blipFill>
          <a:blip r:embed="rId4">
            <a:alphaModFix/>
          </a:blip>
          <a:stretch>
            <a:fillRect/>
          </a:stretch>
        </p:blipFill>
        <p:spPr>
          <a:xfrm rot="-5249891">
            <a:off x="7743982" y="-820272"/>
            <a:ext cx="1823022" cy="2784751"/>
          </a:xfrm>
          <a:prstGeom prst="rect">
            <a:avLst/>
          </a:prstGeom>
          <a:noFill/>
          <a:ln>
            <a:noFill/>
          </a:ln>
        </p:spPr>
      </p:pic>
      <p:pic>
        <p:nvPicPr>
          <p:cNvPr id="88" name="Google Shape;88;p8"/>
          <p:cNvPicPr preferRelativeResize="0"/>
          <p:nvPr/>
        </p:nvPicPr>
        <p:blipFill>
          <a:blip r:embed="rId6">
            <a:alphaModFix/>
          </a:blip>
          <a:stretch>
            <a:fillRect/>
          </a:stretch>
        </p:blipFill>
        <p:spPr>
          <a:xfrm rot="4536766">
            <a:off x="-202412" y="10576"/>
            <a:ext cx="1289468" cy="1868850"/>
          </a:xfrm>
          <a:prstGeom prst="rect">
            <a:avLst/>
          </a:prstGeom>
          <a:noFill/>
          <a:ln>
            <a:noFill/>
          </a:ln>
        </p:spPr>
      </p:pic>
      <p:pic>
        <p:nvPicPr>
          <p:cNvPr id="89" name="Google Shape;89;p8"/>
          <p:cNvPicPr preferRelativeResize="0"/>
          <p:nvPr/>
        </p:nvPicPr>
        <p:blipFill>
          <a:blip r:embed="rId7">
            <a:alphaModFix/>
          </a:blip>
          <a:stretch>
            <a:fillRect/>
          </a:stretch>
        </p:blipFill>
        <p:spPr>
          <a:xfrm flipH="1" rot="-1643577">
            <a:off x="7833853" y="4001002"/>
            <a:ext cx="1643251" cy="1558450"/>
          </a:xfrm>
          <a:prstGeom prst="rect">
            <a:avLst/>
          </a:prstGeom>
          <a:noFill/>
          <a:ln>
            <a:noFill/>
          </a:ln>
        </p:spPr>
      </p:pic>
      <p:pic>
        <p:nvPicPr>
          <p:cNvPr id="90" name="Google Shape;90;p8"/>
          <p:cNvPicPr preferRelativeResize="0"/>
          <p:nvPr/>
        </p:nvPicPr>
        <p:blipFill>
          <a:blip r:embed="rId8">
            <a:alphaModFix/>
          </a:blip>
          <a:stretch>
            <a:fillRect/>
          </a:stretch>
        </p:blipFill>
        <p:spPr>
          <a:xfrm>
            <a:off x="1136725" y="3650301"/>
            <a:ext cx="396394" cy="310894"/>
          </a:xfrm>
          <a:prstGeom prst="rect">
            <a:avLst/>
          </a:prstGeom>
          <a:noFill/>
          <a:ln>
            <a:noFill/>
          </a:ln>
        </p:spPr>
      </p:pic>
      <p:pic>
        <p:nvPicPr>
          <p:cNvPr id="91" name="Google Shape;91;p8"/>
          <p:cNvPicPr preferRelativeResize="0"/>
          <p:nvPr/>
        </p:nvPicPr>
        <p:blipFill>
          <a:blip r:embed="rId9">
            <a:alphaModFix/>
          </a:blip>
          <a:stretch>
            <a:fillRect/>
          </a:stretch>
        </p:blipFill>
        <p:spPr>
          <a:xfrm>
            <a:off x="595656" y="2358389"/>
            <a:ext cx="446550" cy="399975"/>
          </a:xfrm>
          <a:prstGeom prst="rect">
            <a:avLst/>
          </a:prstGeom>
          <a:noFill/>
          <a:ln>
            <a:noFill/>
          </a:ln>
        </p:spPr>
      </p:pic>
      <p:pic>
        <p:nvPicPr>
          <p:cNvPr id="92" name="Google Shape;92;p8"/>
          <p:cNvPicPr preferRelativeResize="0"/>
          <p:nvPr/>
        </p:nvPicPr>
        <p:blipFill>
          <a:blip r:embed="rId10">
            <a:alphaModFix/>
          </a:blip>
          <a:stretch>
            <a:fillRect/>
          </a:stretch>
        </p:blipFill>
        <p:spPr>
          <a:xfrm flipH="1" rot="10800000">
            <a:off x="7775949" y="3403913"/>
            <a:ext cx="176125" cy="150964"/>
          </a:xfrm>
          <a:prstGeom prst="rect">
            <a:avLst/>
          </a:prstGeom>
          <a:noFill/>
          <a:ln>
            <a:noFill/>
          </a:ln>
        </p:spPr>
      </p:pic>
      <p:pic>
        <p:nvPicPr>
          <p:cNvPr id="93" name="Google Shape;93;p8"/>
          <p:cNvPicPr preferRelativeResize="0"/>
          <p:nvPr/>
        </p:nvPicPr>
        <p:blipFill>
          <a:blip r:embed="rId11">
            <a:alphaModFix/>
          </a:blip>
          <a:stretch>
            <a:fillRect/>
          </a:stretch>
        </p:blipFill>
        <p:spPr>
          <a:xfrm>
            <a:off x="7775952" y="1543515"/>
            <a:ext cx="376400" cy="7183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txBox="1"/>
          <p:nvPr>
            <p:ph type="title"/>
          </p:nvPr>
        </p:nvSpPr>
        <p:spPr>
          <a:xfrm>
            <a:off x="1017125" y="954500"/>
            <a:ext cx="4381500" cy="977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 name="Google Shape;96;p9"/>
          <p:cNvSpPr txBox="1"/>
          <p:nvPr>
            <p:ph idx="1" type="subTitle"/>
          </p:nvPr>
        </p:nvSpPr>
        <p:spPr>
          <a:xfrm>
            <a:off x="1045025" y="2128000"/>
            <a:ext cx="4325700" cy="206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pic>
        <p:nvPicPr>
          <p:cNvPr id="97" name="Google Shape;97;p9"/>
          <p:cNvPicPr preferRelativeResize="0"/>
          <p:nvPr/>
        </p:nvPicPr>
        <p:blipFill>
          <a:blip r:embed="rId2">
            <a:alphaModFix/>
          </a:blip>
          <a:stretch>
            <a:fillRect/>
          </a:stretch>
        </p:blipFill>
        <p:spPr>
          <a:xfrm flipH="1" rot="5224868">
            <a:off x="477909" y="-631984"/>
            <a:ext cx="1122083" cy="1511573"/>
          </a:xfrm>
          <a:prstGeom prst="rect">
            <a:avLst/>
          </a:prstGeom>
          <a:noFill/>
          <a:ln>
            <a:noFill/>
          </a:ln>
        </p:spPr>
      </p:pic>
      <p:pic>
        <p:nvPicPr>
          <p:cNvPr id="98" name="Google Shape;98;p9"/>
          <p:cNvPicPr preferRelativeResize="0"/>
          <p:nvPr/>
        </p:nvPicPr>
        <p:blipFill>
          <a:blip r:embed="rId3">
            <a:alphaModFix/>
          </a:blip>
          <a:stretch>
            <a:fillRect/>
          </a:stretch>
        </p:blipFill>
        <p:spPr>
          <a:xfrm>
            <a:off x="7562375" y="3528075"/>
            <a:ext cx="1723250" cy="1872600"/>
          </a:xfrm>
          <a:prstGeom prst="rect">
            <a:avLst/>
          </a:prstGeom>
          <a:noFill/>
          <a:ln>
            <a:noFill/>
          </a:ln>
        </p:spPr>
      </p:pic>
      <p:pic>
        <p:nvPicPr>
          <p:cNvPr id="99" name="Google Shape;99;p9"/>
          <p:cNvPicPr preferRelativeResize="0"/>
          <p:nvPr/>
        </p:nvPicPr>
        <p:blipFill>
          <a:blip r:embed="rId3">
            <a:alphaModFix/>
          </a:blip>
          <a:stretch>
            <a:fillRect/>
          </a:stretch>
        </p:blipFill>
        <p:spPr>
          <a:xfrm>
            <a:off x="-462625" y="-783875"/>
            <a:ext cx="1723250" cy="1872600"/>
          </a:xfrm>
          <a:prstGeom prst="rect">
            <a:avLst/>
          </a:prstGeom>
          <a:noFill/>
          <a:ln>
            <a:noFill/>
          </a:ln>
        </p:spPr>
      </p:pic>
      <p:pic>
        <p:nvPicPr>
          <p:cNvPr id="100" name="Google Shape;100;p9"/>
          <p:cNvPicPr preferRelativeResize="0"/>
          <p:nvPr/>
        </p:nvPicPr>
        <p:blipFill>
          <a:blip r:embed="rId4">
            <a:alphaModFix/>
          </a:blip>
          <a:stretch>
            <a:fillRect/>
          </a:stretch>
        </p:blipFill>
        <p:spPr>
          <a:xfrm rot="3357050">
            <a:off x="-497565" y="-553894"/>
            <a:ext cx="1503481" cy="1677712"/>
          </a:xfrm>
          <a:prstGeom prst="rect">
            <a:avLst/>
          </a:prstGeom>
          <a:noFill/>
          <a:ln>
            <a:noFill/>
          </a:ln>
        </p:spPr>
      </p:pic>
      <p:pic>
        <p:nvPicPr>
          <p:cNvPr id="101" name="Google Shape;101;p9"/>
          <p:cNvPicPr preferRelativeResize="0"/>
          <p:nvPr/>
        </p:nvPicPr>
        <p:blipFill>
          <a:blip r:embed="rId5">
            <a:alphaModFix/>
          </a:blip>
          <a:stretch>
            <a:fillRect/>
          </a:stretch>
        </p:blipFill>
        <p:spPr>
          <a:xfrm rot="-5400000">
            <a:off x="640471" y="3384600"/>
            <a:ext cx="3111025" cy="3021600"/>
          </a:xfrm>
          <a:prstGeom prst="rect">
            <a:avLst/>
          </a:prstGeom>
          <a:noFill/>
          <a:ln>
            <a:noFill/>
          </a:ln>
        </p:spPr>
      </p:pic>
      <p:pic>
        <p:nvPicPr>
          <p:cNvPr id="102" name="Google Shape;102;p9"/>
          <p:cNvPicPr preferRelativeResize="0"/>
          <p:nvPr/>
        </p:nvPicPr>
        <p:blipFill>
          <a:blip r:embed="rId6">
            <a:alphaModFix/>
          </a:blip>
          <a:stretch>
            <a:fillRect/>
          </a:stretch>
        </p:blipFill>
        <p:spPr>
          <a:xfrm>
            <a:off x="4595725" y="411701"/>
            <a:ext cx="396394" cy="310894"/>
          </a:xfrm>
          <a:prstGeom prst="rect">
            <a:avLst/>
          </a:prstGeom>
          <a:noFill/>
          <a:ln>
            <a:noFill/>
          </a:ln>
        </p:spPr>
      </p:pic>
      <p:pic>
        <p:nvPicPr>
          <p:cNvPr id="103" name="Google Shape;103;p9"/>
          <p:cNvPicPr preferRelativeResize="0"/>
          <p:nvPr/>
        </p:nvPicPr>
        <p:blipFill>
          <a:blip r:embed="rId7">
            <a:alphaModFix/>
          </a:blip>
          <a:stretch>
            <a:fillRect/>
          </a:stretch>
        </p:blipFill>
        <p:spPr>
          <a:xfrm>
            <a:off x="7721849" y="209463"/>
            <a:ext cx="176125" cy="150975"/>
          </a:xfrm>
          <a:prstGeom prst="rect">
            <a:avLst/>
          </a:prstGeom>
          <a:noFill/>
          <a:ln>
            <a:noFill/>
          </a:ln>
        </p:spPr>
      </p:pic>
      <p:pic>
        <p:nvPicPr>
          <p:cNvPr id="104" name="Google Shape;104;p9"/>
          <p:cNvPicPr preferRelativeResize="0"/>
          <p:nvPr/>
        </p:nvPicPr>
        <p:blipFill>
          <a:blip r:embed="rId8">
            <a:alphaModFix/>
          </a:blip>
          <a:stretch>
            <a:fillRect/>
          </a:stretch>
        </p:blipFill>
        <p:spPr>
          <a:xfrm rot="-2700000">
            <a:off x="4548184" y="4323136"/>
            <a:ext cx="176125" cy="380727"/>
          </a:xfrm>
          <a:prstGeom prst="rect">
            <a:avLst/>
          </a:prstGeom>
          <a:noFill/>
          <a:ln>
            <a:noFill/>
          </a:ln>
        </p:spPr>
      </p:pic>
      <p:pic>
        <p:nvPicPr>
          <p:cNvPr id="105" name="Google Shape;105;p9"/>
          <p:cNvPicPr preferRelativeResize="0"/>
          <p:nvPr/>
        </p:nvPicPr>
        <p:blipFill>
          <a:blip r:embed="rId9">
            <a:alphaModFix/>
          </a:blip>
          <a:stretch>
            <a:fillRect/>
          </a:stretch>
        </p:blipFill>
        <p:spPr>
          <a:xfrm>
            <a:off x="329027" y="4105202"/>
            <a:ext cx="376400" cy="7183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txBox="1"/>
          <p:nvPr>
            <p:ph type="title"/>
          </p:nvPr>
        </p:nvSpPr>
        <p:spPr>
          <a:xfrm>
            <a:off x="3405450" y="1131175"/>
            <a:ext cx="4297800" cy="128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900"/>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1pPr>
            <a:lvl2pPr lvl="1"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2pPr>
            <a:lvl3pPr lvl="2"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3pPr>
            <a:lvl4pPr lvl="3"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4pPr>
            <a:lvl5pPr lvl="4"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5pPr>
            <a:lvl6pPr lvl="5"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6pPr>
            <a:lvl7pPr lvl="6"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7pPr>
            <a:lvl8pPr lvl="7"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8pPr>
            <a:lvl9pPr lvl="8" rtl="0">
              <a:spcBef>
                <a:spcPts val="0"/>
              </a:spcBef>
              <a:spcAft>
                <a:spcPts val="0"/>
              </a:spcAft>
              <a:buClr>
                <a:schemeClr val="dk1"/>
              </a:buClr>
              <a:buSzPts val="3400"/>
              <a:buFont typeface="Neucha"/>
              <a:buNone/>
              <a:defRPr b="1" sz="3400">
                <a:solidFill>
                  <a:schemeClr val="dk1"/>
                </a:solidFill>
                <a:latin typeface="Neucha"/>
                <a:ea typeface="Neucha"/>
                <a:cs typeface="Neucha"/>
                <a:sym typeface="Neuch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1.png"/><Relationship Id="rId8" Type="http://schemas.openxmlformats.org/officeDocument/2006/relationships/image" Target="../media/image18.png"/><Relationship Id="rId11" Type="http://schemas.openxmlformats.org/officeDocument/2006/relationships/image" Target="../media/image38.png"/><Relationship Id="rId10"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48.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1.gif"/><Relationship Id="rId4" Type="http://schemas.openxmlformats.org/officeDocument/2006/relationships/image" Target="../media/image11.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35.png"/><Relationship Id="rId8"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29.png"/><Relationship Id="rId6"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29.png"/><Relationship Id="rId6"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5"/>
          <p:cNvPicPr preferRelativeResize="0"/>
          <p:nvPr/>
        </p:nvPicPr>
        <p:blipFill>
          <a:blip r:embed="rId3">
            <a:alphaModFix/>
          </a:blip>
          <a:stretch>
            <a:fillRect/>
          </a:stretch>
        </p:blipFill>
        <p:spPr>
          <a:xfrm>
            <a:off x="2839617" y="2976221"/>
            <a:ext cx="3464776" cy="1144525"/>
          </a:xfrm>
          <a:prstGeom prst="rect">
            <a:avLst/>
          </a:prstGeom>
          <a:noFill/>
          <a:ln>
            <a:noFill/>
          </a:ln>
        </p:spPr>
      </p:pic>
      <p:sp>
        <p:nvSpPr>
          <p:cNvPr id="298" name="Google Shape;298;p25"/>
          <p:cNvSpPr txBox="1"/>
          <p:nvPr>
            <p:ph type="ctrTitle"/>
          </p:nvPr>
        </p:nvSpPr>
        <p:spPr>
          <a:xfrm>
            <a:off x="1468488" y="932750"/>
            <a:ext cx="6648300" cy="25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300">
                <a:latin typeface="Google Sans"/>
                <a:ea typeface="Google Sans"/>
                <a:cs typeface="Google Sans"/>
                <a:sym typeface="Google Sans"/>
              </a:rPr>
              <a:t>Google Developer Group(GDG)</a:t>
            </a:r>
            <a:endParaRPr sz="3300">
              <a:latin typeface="Google Sans"/>
              <a:ea typeface="Google Sans"/>
              <a:cs typeface="Google Sans"/>
              <a:sym typeface="Google Sans"/>
            </a:endParaRPr>
          </a:p>
          <a:p>
            <a:pPr indent="0" lvl="0" marL="0" rtl="0" algn="l">
              <a:spcBef>
                <a:spcPts val="0"/>
              </a:spcBef>
              <a:spcAft>
                <a:spcPts val="0"/>
              </a:spcAft>
              <a:buNone/>
            </a:pPr>
            <a:r>
              <a:rPr lang="en-GB" sz="3300">
                <a:latin typeface="Google Sans"/>
                <a:ea typeface="Google Sans"/>
                <a:cs typeface="Google Sans"/>
                <a:sym typeface="Google Sans"/>
              </a:rPr>
              <a:t>Workshop</a:t>
            </a:r>
            <a:endParaRPr sz="3300">
              <a:latin typeface="Google Sans"/>
              <a:ea typeface="Google Sans"/>
              <a:cs typeface="Google Sans"/>
              <a:sym typeface="Google Sans"/>
            </a:endParaRPr>
          </a:p>
        </p:txBody>
      </p:sp>
      <p:sp>
        <p:nvSpPr>
          <p:cNvPr id="299" name="Google Shape;299;p25"/>
          <p:cNvSpPr txBox="1"/>
          <p:nvPr>
            <p:ph idx="1" type="subTitle"/>
          </p:nvPr>
        </p:nvSpPr>
        <p:spPr>
          <a:xfrm>
            <a:off x="2730274" y="3118438"/>
            <a:ext cx="3889200" cy="86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Video Game Development Using Phaser</a:t>
            </a:r>
            <a:endParaRPr b="1" sz="2000"/>
          </a:p>
        </p:txBody>
      </p:sp>
      <p:pic>
        <p:nvPicPr>
          <p:cNvPr id="300" name="Google Shape;300;p25"/>
          <p:cNvPicPr preferRelativeResize="0"/>
          <p:nvPr/>
        </p:nvPicPr>
        <p:blipFill>
          <a:blip r:embed="rId4">
            <a:alphaModFix/>
          </a:blip>
          <a:stretch>
            <a:fillRect/>
          </a:stretch>
        </p:blipFill>
        <p:spPr>
          <a:xfrm rot="417176">
            <a:off x="-195643" y="3255997"/>
            <a:ext cx="1999603" cy="2231302"/>
          </a:xfrm>
          <a:prstGeom prst="rect">
            <a:avLst/>
          </a:prstGeom>
          <a:noFill/>
          <a:ln>
            <a:noFill/>
          </a:ln>
        </p:spPr>
      </p:pic>
      <p:pic>
        <p:nvPicPr>
          <p:cNvPr id="301" name="Google Shape;301;p25"/>
          <p:cNvPicPr preferRelativeResize="0"/>
          <p:nvPr/>
        </p:nvPicPr>
        <p:blipFill>
          <a:blip r:embed="rId5">
            <a:alphaModFix/>
          </a:blip>
          <a:stretch>
            <a:fillRect/>
          </a:stretch>
        </p:blipFill>
        <p:spPr>
          <a:xfrm rot="-445386">
            <a:off x="6016201" y="3437226"/>
            <a:ext cx="1289468" cy="1868849"/>
          </a:xfrm>
          <a:prstGeom prst="rect">
            <a:avLst/>
          </a:prstGeom>
          <a:noFill/>
          <a:ln>
            <a:noFill/>
          </a:ln>
        </p:spPr>
      </p:pic>
      <p:pic>
        <p:nvPicPr>
          <p:cNvPr id="302" name="Google Shape;302;p25"/>
          <p:cNvPicPr preferRelativeResize="0"/>
          <p:nvPr/>
        </p:nvPicPr>
        <p:blipFill>
          <a:blip r:embed="rId6">
            <a:alphaModFix/>
          </a:blip>
          <a:stretch>
            <a:fillRect/>
          </a:stretch>
        </p:blipFill>
        <p:spPr>
          <a:xfrm rot="466241">
            <a:off x="7116539" y="2815032"/>
            <a:ext cx="2131891" cy="2782072"/>
          </a:xfrm>
          <a:prstGeom prst="rect">
            <a:avLst/>
          </a:prstGeom>
          <a:noFill/>
          <a:ln>
            <a:noFill/>
          </a:ln>
        </p:spPr>
      </p:pic>
      <p:pic>
        <p:nvPicPr>
          <p:cNvPr id="303" name="Google Shape;303;p25"/>
          <p:cNvPicPr preferRelativeResize="0"/>
          <p:nvPr/>
        </p:nvPicPr>
        <p:blipFill>
          <a:blip r:embed="rId7">
            <a:alphaModFix/>
          </a:blip>
          <a:stretch>
            <a:fillRect/>
          </a:stretch>
        </p:blipFill>
        <p:spPr>
          <a:xfrm>
            <a:off x="1598030" y="431405"/>
            <a:ext cx="951475" cy="609001"/>
          </a:xfrm>
          <a:prstGeom prst="rect">
            <a:avLst/>
          </a:prstGeom>
          <a:noFill/>
          <a:ln>
            <a:noFill/>
          </a:ln>
        </p:spPr>
      </p:pic>
      <p:pic>
        <p:nvPicPr>
          <p:cNvPr id="304" name="Google Shape;304;p25"/>
          <p:cNvPicPr preferRelativeResize="0"/>
          <p:nvPr/>
        </p:nvPicPr>
        <p:blipFill>
          <a:blip r:embed="rId8">
            <a:alphaModFix/>
          </a:blip>
          <a:stretch>
            <a:fillRect/>
          </a:stretch>
        </p:blipFill>
        <p:spPr>
          <a:xfrm>
            <a:off x="7373451" y="264537"/>
            <a:ext cx="743334" cy="836776"/>
          </a:xfrm>
          <a:prstGeom prst="rect">
            <a:avLst/>
          </a:prstGeom>
          <a:noFill/>
          <a:ln>
            <a:noFill/>
          </a:ln>
        </p:spPr>
      </p:pic>
      <p:pic>
        <p:nvPicPr>
          <p:cNvPr id="305" name="Google Shape;305;p25"/>
          <p:cNvPicPr preferRelativeResize="0"/>
          <p:nvPr/>
        </p:nvPicPr>
        <p:blipFill>
          <a:blip r:embed="rId9">
            <a:alphaModFix/>
          </a:blip>
          <a:stretch>
            <a:fillRect/>
          </a:stretch>
        </p:blipFill>
        <p:spPr>
          <a:xfrm>
            <a:off x="2000486" y="4120757"/>
            <a:ext cx="2304041" cy="1479359"/>
          </a:xfrm>
          <a:prstGeom prst="rect">
            <a:avLst/>
          </a:prstGeom>
          <a:noFill/>
          <a:ln>
            <a:noFill/>
          </a:ln>
        </p:spPr>
      </p:pic>
      <p:pic>
        <p:nvPicPr>
          <p:cNvPr id="306" name="Google Shape;306;p25"/>
          <p:cNvPicPr preferRelativeResize="0"/>
          <p:nvPr/>
        </p:nvPicPr>
        <p:blipFill>
          <a:blip r:embed="rId10">
            <a:alphaModFix/>
          </a:blip>
          <a:stretch>
            <a:fillRect/>
          </a:stretch>
        </p:blipFill>
        <p:spPr>
          <a:xfrm rot="137281">
            <a:off x="1393975" y="3881551"/>
            <a:ext cx="1643250" cy="1558449"/>
          </a:xfrm>
          <a:prstGeom prst="rect">
            <a:avLst/>
          </a:prstGeom>
          <a:noFill/>
          <a:ln>
            <a:noFill/>
          </a:ln>
        </p:spPr>
      </p:pic>
      <p:pic>
        <p:nvPicPr>
          <p:cNvPr id="307" name="Google Shape;307;p25"/>
          <p:cNvPicPr preferRelativeResize="0"/>
          <p:nvPr/>
        </p:nvPicPr>
        <p:blipFill>
          <a:blip r:embed="rId11">
            <a:alphaModFix/>
          </a:blip>
          <a:stretch>
            <a:fillRect/>
          </a:stretch>
        </p:blipFill>
        <p:spPr>
          <a:xfrm>
            <a:off x="3297138" y="1101319"/>
            <a:ext cx="2755487" cy="356550"/>
          </a:xfrm>
          <a:prstGeom prst="rect">
            <a:avLst/>
          </a:prstGeom>
          <a:noFill/>
          <a:ln>
            <a:noFill/>
          </a:ln>
        </p:spPr>
      </p:pic>
      <p:sp>
        <p:nvSpPr>
          <p:cNvPr id="308" name="Google Shape;308;p25"/>
          <p:cNvSpPr txBox="1"/>
          <p:nvPr/>
        </p:nvSpPr>
        <p:spPr>
          <a:xfrm>
            <a:off x="3887750" y="1221200"/>
            <a:ext cx="2664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34A853"/>
                </a:solidFill>
                <a:latin typeface="Google Sans Medium"/>
                <a:ea typeface="Google Sans Medium"/>
                <a:cs typeface="Google Sans Medium"/>
                <a:sym typeface="Google Sans Medium"/>
              </a:rPr>
              <a:t>California State University Long Beach</a:t>
            </a:r>
            <a:endParaRPr sz="1150">
              <a:solidFill>
                <a:srgbClr val="34A853"/>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type="title"/>
          </p:nvPr>
        </p:nvSpPr>
        <p:spPr>
          <a:xfrm>
            <a:off x="2305375" y="291425"/>
            <a:ext cx="43815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Player Movement logic</a:t>
            </a:r>
            <a:endParaRPr/>
          </a:p>
        </p:txBody>
      </p:sp>
      <p:sp>
        <p:nvSpPr>
          <p:cNvPr id="389" name="Google Shape;389;p34"/>
          <p:cNvSpPr txBox="1"/>
          <p:nvPr>
            <p:ph idx="1" type="subTitle"/>
          </p:nvPr>
        </p:nvSpPr>
        <p:spPr>
          <a:xfrm>
            <a:off x="5639125" y="1726125"/>
            <a:ext cx="2999700" cy="2081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Hind SemiBold"/>
              <a:buChar char="●"/>
            </a:pPr>
            <a:r>
              <a:rPr lang="en-GB" sz="1200">
                <a:latin typeface="Hind SemiBold"/>
                <a:ea typeface="Hind SemiBold"/>
                <a:cs typeface="Hind SemiBold"/>
                <a:sym typeface="Hind SemiBold"/>
              </a:rPr>
              <a:t>We create an object to track which movement keys are currently pressed. Next, we define an animate() function that continuously updates the game using requestAnimationFrame(). This loop redraws the background and updates the player’s position and animation each frame, creating smooth movement.</a:t>
            </a:r>
            <a:endParaRPr sz="1500">
              <a:latin typeface="Hind SemiBold"/>
              <a:ea typeface="Hind SemiBold"/>
              <a:cs typeface="Hind SemiBold"/>
              <a:sym typeface="Hind SemiBold"/>
            </a:endParaRPr>
          </a:p>
        </p:txBody>
      </p:sp>
      <p:pic>
        <p:nvPicPr>
          <p:cNvPr id="390" name="Google Shape;390;p34"/>
          <p:cNvPicPr preferRelativeResize="0"/>
          <p:nvPr/>
        </p:nvPicPr>
        <p:blipFill>
          <a:blip r:embed="rId3">
            <a:alphaModFix/>
          </a:blip>
          <a:stretch>
            <a:fillRect/>
          </a:stretch>
        </p:blipFill>
        <p:spPr>
          <a:xfrm>
            <a:off x="8531625" y="1585726"/>
            <a:ext cx="396394" cy="310894"/>
          </a:xfrm>
          <a:prstGeom prst="rect">
            <a:avLst/>
          </a:prstGeom>
          <a:noFill/>
          <a:ln>
            <a:noFill/>
          </a:ln>
        </p:spPr>
      </p:pic>
      <p:pic>
        <p:nvPicPr>
          <p:cNvPr id="391" name="Google Shape;391;p34"/>
          <p:cNvPicPr preferRelativeResize="0"/>
          <p:nvPr/>
        </p:nvPicPr>
        <p:blipFill>
          <a:blip r:embed="rId4">
            <a:alphaModFix/>
          </a:blip>
          <a:stretch>
            <a:fillRect/>
          </a:stretch>
        </p:blipFill>
        <p:spPr>
          <a:xfrm>
            <a:off x="7502343" y="4050530"/>
            <a:ext cx="951475" cy="609001"/>
          </a:xfrm>
          <a:prstGeom prst="rect">
            <a:avLst/>
          </a:prstGeom>
          <a:noFill/>
          <a:ln>
            <a:noFill/>
          </a:ln>
        </p:spPr>
      </p:pic>
      <p:pic>
        <p:nvPicPr>
          <p:cNvPr id="392" name="Google Shape;392;p34"/>
          <p:cNvPicPr preferRelativeResize="0"/>
          <p:nvPr/>
        </p:nvPicPr>
        <p:blipFill>
          <a:blip r:embed="rId5">
            <a:alphaModFix/>
          </a:blip>
          <a:stretch>
            <a:fillRect/>
          </a:stretch>
        </p:blipFill>
        <p:spPr>
          <a:xfrm>
            <a:off x="1080675" y="1183826"/>
            <a:ext cx="4612227" cy="3794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5"/>
          <p:cNvSpPr txBox="1"/>
          <p:nvPr/>
        </p:nvSpPr>
        <p:spPr>
          <a:xfrm>
            <a:off x="47350" y="151575"/>
            <a:ext cx="83925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dk1"/>
                </a:solidFill>
                <a:latin typeface="Google Sans SemiBold"/>
                <a:ea typeface="Google Sans SemiBold"/>
                <a:cs typeface="Google Sans SemiBold"/>
                <a:sym typeface="Google Sans SemiBold"/>
              </a:rPr>
              <a:t>Movement - Keypress Logic</a:t>
            </a:r>
            <a:endParaRPr sz="4700">
              <a:solidFill>
                <a:schemeClr val="dk1"/>
              </a:solidFill>
              <a:latin typeface="Google Sans SemiBold"/>
              <a:ea typeface="Google Sans SemiBold"/>
              <a:cs typeface="Google Sans SemiBold"/>
              <a:sym typeface="Google Sans SemiBold"/>
            </a:endParaRPr>
          </a:p>
        </p:txBody>
      </p:sp>
      <p:sp>
        <p:nvSpPr>
          <p:cNvPr id="398" name="Google Shape;398;p35"/>
          <p:cNvSpPr txBox="1"/>
          <p:nvPr/>
        </p:nvSpPr>
        <p:spPr>
          <a:xfrm>
            <a:off x="5939875" y="1101175"/>
            <a:ext cx="2869500" cy="3768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666666"/>
              </a:buClr>
              <a:buSzPts val="1200"/>
              <a:buFont typeface="Google Sans"/>
              <a:buChar char="●"/>
            </a:pPr>
            <a:r>
              <a:rPr b="1" lang="en-GB" sz="1200">
                <a:solidFill>
                  <a:srgbClr val="666666"/>
                </a:solidFill>
                <a:latin typeface="Google Sans"/>
                <a:ea typeface="Google Sans"/>
                <a:cs typeface="Google Sans"/>
                <a:sym typeface="Google Sans"/>
              </a:rPr>
              <a:t>We add event listeners for key presses to detect which movement key the player is currently holding down.</a:t>
            </a:r>
            <a:br>
              <a:rPr b="1" lang="en-GB" sz="1200">
                <a:solidFill>
                  <a:srgbClr val="666666"/>
                </a:solidFill>
                <a:latin typeface="Google Sans"/>
                <a:ea typeface="Google Sans"/>
                <a:cs typeface="Google Sans"/>
                <a:sym typeface="Google Sans"/>
              </a:rPr>
            </a:br>
            <a:r>
              <a:rPr b="1" lang="en-GB" sz="1200">
                <a:solidFill>
                  <a:srgbClr val="666666"/>
                </a:solidFill>
                <a:latin typeface="Google Sans"/>
                <a:ea typeface="Google Sans"/>
                <a:cs typeface="Google Sans"/>
                <a:sym typeface="Google Sans"/>
              </a:rPr>
              <a:t> When a key is pressed (keydown), the corresponding property in our keys object is set to true, and we store the direction in lastKey for animation control. When the key is released (keyup), that property is toggled back to false, marking the key as inactive. This allows continuous movement while a key is held and stops movement when it’s released.</a:t>
            </a:r>
            <a:endParaRPr b="1" sz="1200">
              <a:solidFill>
                <a:srgbClr val="666666"/>
              </a:solidFill>
              <a:latin typeface="Google Sans"/>
              <a:ea typeface="Google Sans"/>
              <a:cs typeface="Google Sans"/>
              <a:sym typeface="Google Sans"/>
            </a:endParaRPr>
          </a:p>
        </p:txBody>
      </p:sp>
      <p:pic>
        <p:nvPicPr>
          <p:cNvPr id="399" name="Google Shape;399;p35"/>
          <p:cNvPicPr preferRelativeResize="0"/>
          <p:nvPr/>
        </p:nvPicPr>
        <p:blipFill rotWithShape="1">
          <a:blip r:embed="rId3">
            <a:alphaModFix/>
          </a:blip>
          <a:srcRect b="0" l="0" r="31138" t="0"/>
          <a:stretch/>
        </p:blipFill>
        <p:spPr>
          <a:xfrm>
            <a:off x="142950" y="1136300"/>
            <a:ext cx="3087149" cy="3485376"/>
          </a:xfrm>
          <a:prstGeom prst="rect">
            <a:avLst/>
          </a:prstGeom>
          <a:noFill/>
          <a:ln>
            <a:noFill/>
          </a:ln>
        </p:spPr>
      </p:pic>
      <p:pic>
        <p:nvPicPr>
          <p:cNvPr id="400" name="Google Shape;400;p35"/>
          <p:cNvPicPr preferRelativeResize="0"/>
          <p:nvPr/>
        </p:nvPicPr>
        <p:blipFill>
          <a:blip r:embed="rId4">
            <a:alphaModFix/>
          </a:blip>
          <a:stretch>
            <a:fillRect/>
          </a:stretch>
        </p:blipFill>
        <p:spPr>
          <a:xfrm>
            <a:off x="3362700" y="1136300"/>
            <a:ext cx="2604149" cy="348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6"/>
          <p:cNvSpPr txBox="1"/>
          <p:nvPr>
            <p:ph type="title"/>
          </p:nvPr>
        </p:nvSpPr>
        <p:spPr>
          <a:xfrm>
            <a:off x="4829623" y="572875"/>
            <a:ext cx="4429800" cy="13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can move your player and continue building the logic!</a:t>
            </a:r>
            <a:endParaRPr/>
          </a:p>
        </p:txBody>
      </p:sp>
      <p:pic>
        <p:nvPicPr>
          <p:cNvPr id="406" name="Google Shape;406;p36"/>
          <p:cNvPicPr preferRelativeResize="0"/>
          <p:nvPr/>
        </p:nvPicPr>
        <p:blipFill>
          <a:blip r:embed="rId3">
            <a:alphaModFix/>
          </a:blip>
          <a:stretch>
            <a:fillRect/>
          </a:stretch>
        </p:blipFill>
        <p:spPr>
          <a:xfrm rot="-5224866">
            <a:off x="313899" y="2294352"/>
            <a:ext cx="1617600" cy="2179098"/>
          </a:xfrm>
          <a:prstGeom prst="rect">
            <a:avLst/>
          </a:prstGeom>
          <a:noFill/>
          <a:ln>
            <a:noFill/>
          </a:ln>
        </p:spPr>
      </p:pic>
      <p:pic>
        <p:nvPicPr>
          <p:cNvPr id="407" name="Google Shape;407;p36"/>
          <p:cNvPicPr preferRelativeResize="0"/>
          <p:nvPr/>
        </p:nvPicPr>
        <p:blipFill>
          <a:blip r:embed="rId3">
            <a:alphaModFix/>
          </a:blip>
          <a:stretch>
            <a:fillRect/>
          </a:stretch>
        </p:blipFill>
        <p:spPr>
          <a:xfrm flipH="1" rot="5400000">
            <a:off x="2532774" y="2294351"/>
            <a:ext cx="1617600" cy="2179098"/>
          </a:xfrm>
          <a:prstGeom prst="rect">
            <a:avLst/>
          </a:prstGeom>
          <a:noFill/>
          <a:ln>
            <a:noFill/>
          </a:ln>
        </p:spPr>
      </p:pic>
      <p:pic>
        <p:nvPicPr>
          <p:cNvPr id="408" name="Google Shape;408;p36"/>
          <p:cNvPicPr preferRelativeResize="0"/>
          <p:nvPr/>
        </p:nvPicPr>
        <p:blipFill>
          <a:blip r:embed="rId4">
            <a:alphaModFix/>
          </a:blip>
          <a:stretch>
            <a:fillRect/>
          </a:stretch>
        </p:blipFill>
        <p:spPr>
          <a:xfrm rot="6">
            <a:off x="1077596" y="745731"/>
            <a:ext cx="2432724" cy="3174674"/>
          </a:xfrm>
          <a:prstGeom prst="rect">
            <a:avLst/>
          </a:prstGeom>
          <a:noFill/>
          <a:ln>
            <a:noFill/>
          </a:ln>
        </p:spPr>
      </p:pic>
      <p:pic>
        <p:nvPicPr>
          <p:cNvPr id="409" name="Google Shape;409;p36"/>
          <p:cNvPicPr preferRelativeResize="0"/>
          <p:nvPr/>
        </p:nvPicPr>
        <p:blipFill>
          <a:blip r:embed="rId5">
            <a:alphaModFix/>
          </a:blip>
          <a:stretch>
            <a:fillRect/>
          </a:stretch>
        </p:blipFill>
        <p:spPr>
          <a:xfrm>
            <a:off x="7037250" y="572876"/>
            <a:ext cx="396394" cy="310894"/>
          </a:xfrm>
          <a:prstGeom prst="rect">
            <a:avLst/>
          </a:prstGeom>
          <a:noFill/>
          <a:ln>
            <a:noFill/>
          </a:ln>
        </p:spPr>
      </p:pic>
      <p:pic>
        <p:nvPicPr>
          <p:cNvPr id="410" name="Google Shape;410;p36"/>
          <p:cNvPicPr preferRelativeResize="0"/>
          <p:nvPr/>
        </p:nvPicPr>
        <p:blipFill>
          <a:blip r:embed="rId6">
            <a:alphaModFix/>
          </a:blip>
          <a:stretch>
            <a:fillRect/>
          </a:stretch>
        </p:blipFill>
        <p:spPr>
          <a:xfrm rot="-2700000">
            <a:off x="4938434" y="4520011"/>
            <a:ext cx="176125" cy="380727"/>
          </a:xfrm>
          <a:prstGeom prst="rect">
            <a:avLst/>
          </a:prstGeom>
          <a:noFill/>
          <a:ln>
            <a:noFill/>
          </a:ln>
        </p:spPr>
      </p:pic>
      <p:pic>
        <p:nvPicPr>
          <p:cNvPr id="411" name="Google Shape;411;p36"/>
          <p:cNvPicPr preferRelativeResize="0"/>
          <p:nvPr/>
        </p:nvPicPr>
        <p:blipFill>
          <a:blip r:embed="rId7">
            <a:alphaModFix/>
          </a:blip>
          <a:stretch>
            <a:fillRect/>
          </a:stretch>
        </p:blipFill>
        <p:spPr>
          <a:xfrm>
            <a:off x="8371052" y="2138465"/>
            <a:ext cx="376400" cy="718348"/>
          </a:xfrm>
          <a:prstGeom prst="rect">
            <a:avLst/>
          </a:prstGeom>
          <a:noFill/>
          <a:ln>
            <a:noFill/>
          </a:ln>
        </p:spPr>
      </p:pic>
      <p:pic>
        <p:nvPicPr>
          <p:cNvPr id="412" name="Google Shape;412;p36"/>
          <p:cNvPicPr preferRelativeResize="0"/>
          <p:nvPr/>
        </p:nvPicPr>
        <p:blipFill>
          <a:blip r:embed="rId8">
            <a:alphaModFix/>
          </a:blip>
          <a:stretch>
            <a:fillRect/>
          </a:stretch>
        </p:blipFill>
        <p:spPr>
          <a:xfrm>
            <a:off x="3795031" y="1646514"/>
            <a:ext cx="446550" cy="399975"/>
          </a:xfrm>
          <a:prstGeom prst="rect">
            <a:avLst/>
          </a:prstGeom>
          <a:noFill/>
          <a:ln>
            <a:noFill/>
          </a:ln>
        </p:spPr>
      </p:pic>
      <p:pic>
        <p:nvPicPr>
          <p:cNvPr id="413" name="Google Shape;413;p36"/>
          <p:cNvPicPr preferRelativeResize="0"/>
          <p:nvPr/>
        </p:nvPicPr>
        <p:blipFill>
          <a:blip r:embed="rId9">
            <a:alphaModFix/>
          </a:blip>
          <a:stretch>
            <a:fillRect/>
          </a:stretch>
        </p:blipFill>
        <p:spPr>
          <a:xfrm>
            <a:off x="4962223" y="2433400"/>
            <a:ext cx="3635128" cy="19009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ph type="title"/>
          </p:nvPr>
        </p:nvSpPr>
        <p:spPr>
          <a:xfrm>
            <a:off x="1341275" y="0"/>
            <a:ext cx="6969900" cy="11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0" lang="en-GB" sz="4600">
                <a:latin typeface="Google Sans SemiBold"/>
                <a:ea typeface="Google Sans SemiBold"/>
                <a:cs typeface="Google Sans SemiBold"/>
                <a:sym typeface="Google Sans SemiBold"/>
              </a:rPr>
              <a:t>Stay tuned &amp; get active!</a:t>
            </a:r>
            <a:endParaRPr b="0" sz="4600">
              <a:latin typeface="Google Sans SemiBold"/>
              <a:ea typeface="Google Sans SemiBold"/>
              <a:cs typeface="Google Sans SemiBold"/>
              <a:sym typeface="Google Sans SemiBold"/>
            </a:endParaRPr>
          </a:p>
          <a:p>
            <a:pPr indent="0" lvl="0" marL="0" rtl="0" algn="l">
              <a:lnSpc>
                <a:spcPct val="100000"/>
              </a:lnSpc>
              <a:spcBef>
                <a:spcPts val="0"/>
              </a:spcBef>
              <a:spcAft>
                <a:spcPts val="0"/>
              </a:spcAft>
              <a:buNone/>
            </a:pPr>
            <a:r>
              <a:rPr b="0" lang="en-GB" sz="2300">
                <a:latin typeface="Google Sans"/>
                <a:ea typeface="Google Sans"/>
                <a:cs typeface="Google Sans"/>
                <a:sym typeface="Google Sans"/>
              </a:rPr>
              <a:t>Follow our socials:</a:t>
            </a:r>
            <a:endParaRPr sz="9900"/>
          </a:p>
        </p:txBody>
      </p:sp>
      <p:pic>
        <p:nvPicPr>
          <p:cNvPr id="419" name="Google Shape;419;p37" title="tr-ee-fzcPlI-qrcode-black.png"/>
          <p:cNvPicPr preferRelativeResize="0"/>
          <p:nvPr/>
        </p:nvPicPr>
        <p:blipFill>
          <a:blip r:embed="rId3">
            <a:alphaModFix/>
          </a:blip>
          <a:stretch>
            <a:fillRect/>
          </a:stretch>
        </p:blipFill>
        <p:spPr>
          <a:xfrm>
            <a:off x="3523150" y="1268675"/>
            <a:ext cx="2606150" cy="260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ph idx="4294967295" type="ctrTitle"/>
          </p:nvPr>
        </p:nvSpPr>
        <p:spPr>
          <a:xfrm>
            <a:off x="1181325" y="1987500"/>
            <a:ext cx="5709000" cy="11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t>Thank You!</a:t>
            </a:r>
            <a:endParaRPr sz="6000"/>
          </a:p>
          <a:p>
            <a:pPr indent="0" lvl="0" marL="0" rtl="0" algn="l">
              <a:spcBef>
                <a:spcPts val="100"/>
              </a:spcBef>
              <a:spcAft>
                <a:spcPts val="0"/>
              </a:spcAft>
              <a:buNone/>
            </a:pPr>
            <a:r>
              <a:t/>
            </a:r>
            <a:endParaRPr/>
          </a:p>
        </p:txBody>
      </p:sp>
      <p:pic>
        <p:nvPicPr>
          <p:cNvPr id="425" name="Google Shape;425;p38" title="GDG-Sticker-Brackets.gif"/>
          <p:cNvPicPr preferRelativeResize="0"/>
          <p:nvPr/>
        </p:nvPicPr>
        <p:blipFill>
          <a:blip r:embed="rId3">
            <a:alphaModFix/>
          </a:blip>
          <a:stretch>
            <a:fillRect/>
          </a:stretch>
        </p:blipFill>
        <p:spPr>
          <a:xfrm>
            <a:off x="5344875" y="1987500"/>
            <a:ext cx="1844200" cy="1099000"/>
          </a:xfrm>
          <a:prstGeom prst="rect">
            <a:avLst/>
          </a:prstGeom>
          <a:noFill/>
          <a:ln>
            <a:noFill/>
          </a:ln>
        </p:spPr>
      </p:pic>
      <p:pic>
        <p:nvPicPr>
          <p:cNvPr id="426" name="Google Shape;426;p38"/>
          <p:cNvPicPr preferRelativeResize="0"/>
          <p:nvPr/>
        </p:nvPicPr>
        <p:blipFill>
          <a:blip r:embed="rId4">
            <a:alphaModFix/>
          </a:blip>
          <a:stretch>
            <a:fillRect/>
          </a:stretch>
        </p:blipFill>
        <p:spPr>
          <a:xfrm>
            <a:off x="7465955" y="1328880"/>
            <a:ext cx="951475" cy="609001"/>
          </a:xfrm>
          <a:prstGeom prst="rect">
            <a:avLst/>
          </a:prstGeom>
          <a:noFill/>
          <a:ln>
            <a:noFill/>
          </a:ln>
        </p:spPr>
      </p:pic>
      <p:pic>
        <p:nvPicPr>
          <p:cNvPr id="427" name="Google Shape;427;p38"/>
          <p:cNvPicPr preferRelativeResize="0"/>
          <p:nvPr/>
        </p:nvPicPr>
        <p:blipFill>
          <a:blip r:embed="rId5">
            <a:alphaModFix/>
          </a:blip>
          <a:stretch>
            <a:fillRect/>
          </a:stretch>
        </p:blipFill>
        <p:spPr>
          <a:xfrm>
            <a:off x="3194251" y="4428079"/>
            <a:ext cx="2755487" cy="356550"/>
          </a:xfrm>
          <a:prstGeom prst="rect">
            <a:avLst/>
          </a:prstGeom>
          <a:noFill/>
          <a:ln>
            <a:noFill/>
          </a:ln>
        </p:spPr>
      </p:pic>
      <p:sp>
        <p:nvSpPr>
          <p:cNvPr id="428" name="Google Shape;428;p38"/>
          <p:cNvSpPr txBox="1"/>
          <p:nvPr/>
        </p:nvSpPr>
        <p:spPr>
          <a:xfrm>
            <a:off x="3870026" y="4622925"/>
            <a:ext cx="2305500" cy="323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050">
                <a:solidFill>
                  <a:schemeClr val="accent1"/>
                </a:solidFill>
                <a:latin typeface="Google Sans Medium"/>
                <a:ea typeface="Google Sans Medium"/>
                <a:cs typeface="Google Sans Medium"/>
                <a:sym typeface="Google Sans Medium"/>
              </a:rPr>
              <a:t>On Campus - California State University, Long Beach</a:t>
            </a:r>
            <a:endParaRPr sz="1150">
              <a:solidFill>
                <a:schemeClr val="accent1"/>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58200" y="0"/>
            <a:ext cx="6043200" cy="90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Phaser</a:t>
            </a:r>
            <a:endParaRPr/>
          </a:p>
        </p:txBody>
      </p:sp>
      <p:sp>
        <p:nvSpPr>
          <p:cNvPr id="314" name="Google Shape;314;p26"/>
          <p:cNvSpPr txBox="1"/>
          <p:nvPr>
            <p:ph idx="1" type="subTitle"/>
          </p:nvPr>
        </p:nvSpPr>
        <p:spPr>
          <a:xfrm>
            <a:off x="323675" y="2371775"/>
            <a:ext cx="2556600" cy="713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800">
                <a:solidFill>
                  <a:srgbClr val="666666"/>
                </a:solidFill>
                <a:latin typeface="Google Sans SemiBold"/>
                <a:ea typeface="Google Sans SemiBold"/>
                <a:cs typeface="Google Sans SemiBold"/>
                <a:sym typeface="Google Sans SemiBold"/>
              </a:rPr>
              <a:t>Phaser is a fast, free, and fun 2D game framework for making HTML5 games for both desktop and mobile web browsers.</a:t>
            </a:r>
            <a:endParaRPr sz="800">
              <a:solidFill>
                <a:srgbClr val="666666"/>
              </a:solidFill>
              <a:latin typeface="Google Sans SemiBold"/>
              <a:ea typeface="Google Sans SemiBold"/>
              <a:cs typeface="Google Sans SemiBold"/>
              <a:sym typeface="Google Sans SemiBold"/>
            </a:endParaRPr>
          </a:p>
          <a:p>
            <a:pPr indent="-279400" lvl="0" marL="457200" rtl="0" algn="l">
              <a:lnSpc>
                <a:spcPct val="115000"/>
              </a:lnSpc>
              <a:spcBef>
                <a:spcPts val="1200"/>
              </a:spcBef>
              <a:spcAft>
                <a:spcPts val="0"/>
              </a:spcAft>
              <a:buClr>
                <a:srgbClr val="666666"/>
              </a:buClr>
              <a:buSzPts val="800"/>
              <a:buFont typeface="Arial"/>
              <a:buChar char="●"/>
            </a:pPr>
            <a:r>
              <a:rPr lang="en-GB" sz="800">
                <a:solidFill>
                  <a:srgbClr val="666666"/>
                </a:solidFill>
                <a:latin typeface="Google Sans SemiBold"/>
                <a:ea typeface="Google Sans SemiBold"/>
                <a:cs typeface="Google Sans SemiBold"/>
                <a:sym typeface="Google Sans SemiBold"/>
              </a:rPr>
              <a:t>It is an open-source JavaScript/TypeScript framework developed by Photon Storm and has a massive, active community.</a:t>
            </a:r>
            <a:endParaRPr sz="800">
              <a:solidFill>
                <a:srgbClr val="666666"/>
              </a:solidFill>
              <a:latin typeface="Google Sans SemiBold"/>
              <a:ea typeface="Google Sans SemiBold"/>
              <a:cs typeface="Google Sans SemiBold"/>
              <a:sym typeface="Google Sans SemiBold"/>
            </a:endParaRPr>
          </a:p>
          <a:p>
            <a:pPr indent="-279400" lvl="0" marL="457200" rtl="0" algn="l">
              <a:lnSpc>
                <a:spcPct val="115000"/>
              </a:lnSpc>
              <a:spcBef>
                <a:spcPts val="0"/>
              </a:spcBef>
              <a:spcAft>
                <a:spcPts val="0"/>
              </a:spcAft>
              <a:buClr>
                <a:srgbClr val="666666"/>
              </a:buClr>
              <a:buSzPts val="800"/>
              <a:buFont typeface="Google Sans SemiBold"/>
              <a:buChar char="●"/>
            </a:pPr>
            <a:r>
              <a:rPr lang="en-GB" sz="800">
                <a:solidFill>
                  <a:srgbClr val="666666"/>
                </a:solidFill>
                <a:latin typeface="Google Sans SemiBold"/>
                <a:ea typeface="Google Sans SemiBold"/>
                <a:cs typeface="Google Sans SemiBold"/>
                <a:sym typeface="Google Sans SemiBold"/>
              </a:rPr>
              <a:t>It handles the difficult parts of game development (like rendering, physics, and input) so developers can focus on the game logic.</a:t>
            </a:r>
            <a:endParaRPr sz="800">
              <a:solidFill>
                <a:srgbClr val="666666"/>
              </a:solidFill>
              <a:latin typeface="Google Sans SemiBold"/>
              <a:ea typeface="Google Sans SemiBold"/>
              <a:cs typeface="Google Sans SemiBold"/>
              <a:sym typeface="Google Sans SemiBold"/>
            </a:endParaRPr>
          </a:p>
          <a:p>
            <a:pPr indent="-279400" lvl="0" marL="457200" rtl="0" algn="l">
              <a:lnSpc>
                <a:spcPct val="115000"/>
              </a:lnSpc>
              <a:spcBef>
                <a:spcPts val="0"/>
              </a:spcBef>
              <a:spcAft>
                <a:spcPts val="0"/>
              </a:spcAft>
              <a:buClr>
                <a:srgbClr val="666666"/>
              </a:buClr>
              <a:buSzPts val="800"/>
              <a:buFont typeface="Arial"/>
              <a:buChar char="●"/>
            </a:pPr>
            <a:r>
              <a:rPr lang="en-GB" sz="800">
                <a:solidFill>
                  <a:srgbClr val="666666"/>
                </a:solidFill>
                <a:latin typeface="Google Sans SemiBold"/>
                <a:ea typeface="Google Sans SemiBold"/>
                <a:cs typeface="Google Sans SemiBold"/>
                <a:sym typeface="Google Sans SemiBold"/>
              </a:rPr>
              <a:t>It supports both WebGL and Canvas rendering and automatically selects the best option for the user's browser for optimal performance.</a:t>
            </a:r>
            <a:endParaRPr sz="800"/>
          </a:p>
        </p:txBody>
      </p:sp>
      <p:pic>
        <p:nvPicPr>
          <p:cNvPr id="315" name="Google Shape;315;p26"/>
          <p:cNvPicPr preferRelativeResize="0"/>
          <p:nvPr/>
        </p:nvPicPr>
        <p:blipFill>
          <a:blip r:embed="rId3">
            <a:alphaModFix/>
          </a:blip>
          <a:stretch>
            <a:fillRect/>
          </a:stretch>
        </p:blipFill>
        <p:spPr>
          <a:xfrm rot="1152599">
            <a:off x="6343598" y="1226400"/>
            <a:ext cx="2340478" cy="3575202"/>
          </a:xfrm>
          <a:prstGeom prst="rect">
            <a:avLst/>
          </a:prstGeom>
          <a:noFill/>
          <a:ln>
            <a:noFill/>
          </a:ln>
        </p:spPr>
      </p:pic>
      <p:pic>
        <p:nvPicPr>
          <p:cNvPr id="316" name="Google Shape;316;p26"/>
          <p:cNvPicPr preferRelativeResize="0"/>
          <p:nvPr/>
        </p:nvPicPr>
        <p:blipFill>
          <a:blip r:embed="rId4">
            <a:alphaModFix/>
          </a:blip>
          <a:stretch>
            <a:fillRect/>
          </a:stretch>
        </p:blipFill>
        <p:spPr>
          <a:xfrm flipH="1" rot="-914660">
            <a:off x="2962059" y="2829682"/>
            <a:ext cx="3413900" cy="2191970"/>
          </a:xfrm>
          <a:prstGeom prst="rect">
            <a:avLst/>
          </a:prstGeom>
          <a:noFill/>
          <a:ln>
            <a:noFill/>
          </a:ln>
        </p:spPr>
      </p:pic>
      <p:pic>
        <p:nvPicPr>
          <p:cNvPr id="317" name="Google Shape;317;p26"/>
          <p:cNvPicPr preferRelativeResize="0"/>
          <p:nvPr/>
        </p:nvPicPr>
        <p:blipFill>
          <a:blip r:embed="rId5">
            <a:alphaModFix/>
          </a:blip>
          <a:stretch>
            <a:fillRect/>
          </a:stretch>
        </p:blipFill>
        <p:spPr>
          <a:xfrm>
            <a:off x="4995649" y="856211"/>
            <a:ext cx="1608425" cy="2166738"/>
          </a:xfrm>
          <a:prstGeom prst="rect">
            <a:avLst/>
          </a:prstGeom>
          <a:noFill/>
          <a:ln>
            <a:noFill/>
          </a:ln>
        </p:spPr>
      </p:pic>
      <p:pic>
        <p:nvPicPr>
          <p:cNvPr id="318" name="Google Shape;318;p26"/>
          <p:cNvPicPr preferRelativeResize="0"/>
          <p:nvPr/>
        </p:nvPicPr>
        <p:blipFill>
          <a:blip r:embed="rId6">
            <a:alphaModFix/>
          </a:blip>
          <a:stretch>
            <a:fillRect/>
          </a:stretch>
        </p:blipFill>
        <p:spPr>
          <a:xfrm flipH="1">
            <a:off x="3919731" y="2371764"/>
            <a:ext cx="446550" cy="399975"/>
          </a:xfrm>
          <a:prstGeom prst="rect">
            <a:avLst/>
          </a:prstGeom>
          <a:noFill/>
          <a:ln>
            <a:noFill/>
          </a:ln>
        </p:spPr>
      </p:pic>
      <p:pic>
        <p:nvPicPr>
          <p:cNvPr id="319" name="Google Shape;319;p26"/>
          <p:cNvPicPr preferRelativeResize="0"/>
          <p:nvPr/>
        </p:nvPicPr>
        <p:blipFill>
          <a:blip r:embed="rId7">
            <a:alphaModFix/>
          </a:blip>
          <a:stretch>
            <a:fillRect/>
          </a:stretch>
        </p:blipFill>
        <p:spPr>
          <a:xfrm>
            <a:off x="236012" y="940888"/>
            <a:ext cx="1608426" cy="1309875"/>
          </a:xfrm>
          <a:prstGeom prst="rect">
            <a:avLst/>
          </a:prstGeom>
          <a:noFill/>
          <a:ln>
            <a:noFill/>
          </a:ln>
        </p:spPr>
      </p:pic>
      <p:pic>
        <p:nvPicPr>
          <p:cNvPr id="320" name="Google Shape;320;p26"/>
          <p:cNvPicPr preferRelativeResize="0"/>
          <p:nvPr/>
        </p:nvPicPr>
        <p:blipFill>
          <a:blip r:embed="rId8">
            <a:alphaModFix/>
          </a:blip>
          <a:stretch>
            <a:fillRect/>
          </a:stretch>
        </p:blipFill>
        <p:spPr>
          <a:xfrm rot="277091">
            <a:off x="6185677" y="847928"/>
            <a:ext cx="2136171" cy="2183295"/>
          </a:xfrm>
          <a:prstGeom prst="rect">
            <a:avLst/>
          </a:prstGeom>
          <a:noFill/>
          <a:ln>
            <a:noFill/>
          </a:ln>
        </p:spPr>
      </p:pic>
      <p:pic>
        <p:nvPicPr>
          <p:cNvPr id="321" name="Google Shape;321;p26"/>
          <p:cNvPicPr preferRelativeResize="0"/>
          <p:nvPr/>
        </p:nvPicPr>
        <p:blipFill>
          <a:blip r:embed="rId9">
            <a:alphaModFix/>
          </a:blip>
          <a:stretch>
            <a:fillRect/>
          </a:stretch>
        </p:blipFill>
        <p:spPr>
          <a:xfrm>
            <a:off x="4459199" y="1499432"/>
            <a:ext cx="2396850" cy="2898342"/>
          </a:xfrm>
          <a:prstGeom prst="rect">
            <a:avLst/>
          </a:prstGeom>
          <a:noFill/>
          <a:ln>
            <a:noFill/>
          </a:ln>
        </p:spPr>
      </p:pic>
      <p:sp>
        <p:nvSpPr>
          <p:cNvPr id="322" name="Google Shape;322;p26"/>
          <p:cNvSpPr txBox="1"/>
          <p:nvPr/>
        </p:nvSpPr>
        <p:spPr>
          <a:xfrm>
            <a:off x="323675" y="1048725"/>
            <a:ext cx="1725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solidFill>
                  <a:schemeClr val="dk1"/>
                </a:solidFill>
                <a:latin typeface="Google Sans"/>
                <a:ea typeface="Google Sans"/>
                <a:cs typeface="Google Sans"/>
                <a:sym typeface="Google Sans"/>
              </a:rPr>
              <a:t>What is Phaser?</a:t>
            </a:r>
            <a:endParaRPr>
              <a:solidFill>
                <a:schemeClr val="dk1"/>
              </a:solidFill>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4540656" y="2046700"/>
            <a:ext cx="353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Follow</a:t>
            </a:r>
            <a:r>
              <a:rPr lang="en-GB"/>
              <a:t> this Short Tutorial</a:t>
            </a:r>
            <a:endParaRPr/>
          </a:p>
        </p:txBody>
      </p:sp>
      <p:pic>
        <p:nvPicPr>
          <p:cNvPr id="328" name="Google Shape;328;p27"/>
          <p:cNvPicPr preferRelativeResize="0"/>
          <p:nvPr/>
        </p:nvPicPr>
        <p:blipFill>
          <a:blip r:embed="rId3">
            <a:alphaModFix/>
          </a:blip>
          <a:stretch>
            <a:fillRect/>
          </a:stretch>
        </p:blipFill>
        <p:spPr>
          <a:xfrm rot="-5224866">
            <a:off x="313899" y="2294352"/>
            <a:ext cx="1617600" cy="2179098"/>
          </a:xfrm>
          <a:prstGeom prst="rect">
            <a:avLst/>
          </a:prstGeom>
          <a:noFill/>
          <a:ln>
            <a:noFill/>
          </a:ln>
        </p:spPr>
      </p:pic>
      <p:pic>
        <p:nvPicPr>
          <p:cNvPr id="329" name="Google Shape;329;p27"/>
          <p:cNvPicPr preferRelativeResize="0"/>
          <p:nvPr/>
        </p:nvPicPr>
        <p:blipFill>
          <a:blip r:embed="rId3">
            <a:alphaModFix/>
          </a:blip>
          <a:stretch>
            <a:fillRect/>
          </a:stretch>
        </p:blipFill>
        <p:spPr>
          <a:xfrm flipH="1" rot="5400000">
            <a:off x="2532774" y="2294351"/>
            <a:ext cx="1617600" cy="2179098"/>
          </a:xfrm>
          <a:prstGeom prst="rect">
            <a:avLst/>
          </a:prstGeom>
          <a:noFill/>
          <a:ln>
            <a:noFill/>
          </a:ln>
        </p:spPr>
      </p:pic>
      <p:pic>
        <p:nvPicPr>
          <p:cNvPr id="330" name="Google Shape;330;p27"/>
          <p:cNvPicPr preferRelativeResize="0"/>
          <p:nvPr/>
        </p:nvPicPr>
        <p:blipFill>
          <a:blip r:embed="rId4">
            <a:alphaModFix/>
          </a:blip>
          <a:stretch>
            <a:fillRect/>
          </a:stretch>
        </p:blipFill>
        <p:spPr>
          <a:xfrm rot="6">
            <a:off x="1077596" y="745731"/>
            <a:ext cx="2432724" cy="3174674"/>
          </a:xfrm>
          <a:prstGeom prst="rect">
            <a:avLst/>
          </a:prstGeom>
          <a:noFill/>
          <a:ln>
            <a:noFill/>
          </a:ln>
        </p:spPr>
      </p:pic>
      <p:pic>
        <p:nvPicPr>
          <p:cNvPr id="331" name="Google Shape;331;p27"/>
          <p:cNvPicPr preferRelativeResize="0"/>
          <p:nvPr/>
        </p:nvPicPr>
        <p:blipFill>
          <a:blip r:embed="rId5">
            <a:alphaModFix/>
          </a:blip>
          <a:stretch>
            <a:fillRect/>
          </a:stretch>
        </p:blipFill>
        <p:spPr>
          <a:xfrm>
            <a:off x="7037250" y="572876"/>
            <a:ext cx="396394" cy="310894"/>
          </a:xfrm>
          <a:prstGeom prst="rect">
            <a:avLst/>
          </a:prstGeom>
          <a:noFill/>
          <a:ln>
            <a:noFill/>
          </a:ln>
        </p:spPr>
      </p:pic>
      <p:pic>
        <p:nvPicPr>
          <p:cNvPr id="332" name="Google Shape;332;p27"/>
          <p:cNvPicPr preferRelativeResize="0"/>
          <p:nvPr/>
        </p:nvPicPr>
        <p:blipFill>
          <a:blip r:embed="rId6">
            <a:alphaModFix/>
          </a:blip>
          <a:stretch>
            <a:fillRect/>
          </a:stretch>
        </p:blipFill>
        <p:spPr>
          <a:xfrm rot="-2700000">
            <a:off x="4938434" y="4520011"/>
            <a:ext cx="176125" cy="380727"/>
          </a:xfrm>
          <a:prstGeom prst="rect">
            <a:avLst/>
          </a:prstGeom>
          <a:noFill/>
          <a:ln>
            <a:noFill/>
          </a:ln>
        </p:spPr>
      </p:pic>
      <p:pic>
        <p:nvPicPr>
          <p:cNvPr id="333" name="Google Shape;333;p27"/>
          <p:cNvPicPr preferRelativeResize="0"/>
          <p:nvPr/>
        </p:nvPicPr>
        <p:blipFill>
          <a:blip r:embed="rId7">
            <a:alphaModFix/>
          </a:blip>
          <a:stretch>
            <a:fillRect/>
          </a:stretch>
        </p:blipFill>
        <p:spPr>
          <a:xfrm>
            <a:off x="8371052" y="2138465"/>
            <a:ext cx="376400" cy="718348"/>
          </a:xfrm>
          <a:prstGeom prst="rect">
            <a:avLst/>
          </a:prstGeom>
          <a:noFill/>
          <a:ln>
            <a:noFill/>
          </a:ln>
        </p:spPr>
      </p:pic>
      <p:pic>
        <p:nvPicPr>
          <p:cNvPr id="334" name="Google Shape;334;p27"/>
          <p:cNvPicPr preferRelativeResize="0"/>
          <p:nvPr/>
        </p:nvPicPr>
        <p:blipFill>
          <a:blip r:embed="rId8">
            <a:alphaModFix/>
          </a:blip>
          <a:stretch>
            <a:fillRect/>
          </a:stretch>
        </p:blipFill>
        <p:spPr>
          <a:xfrm>
            <a:off x="3795031" y="1646514"/>
            <a:ext cx="446550" cy="39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nvSpPr>
        <p:spPr>
          <a:xfrm>
            <a:off x="582800" y="145700"/>
            <a:ext cx="7632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dk1"/>
                </a:solidFill>
                <a:latin typeface="Google Sans SemiBold"/>
                <a:ea typeface="Google Sans SemiBold"/>
                <a:cs typeface="Google Sans SemiBold"/>
                <a:sym typeface="Google Sans SemiBold"/>
              </a:rPr>
              <a:t>Phaser</a:t>
            </a:r>
            <a:endParaRPr sz="4700">
              <a:solidFill>
                <a:schemeClr val="dk1"/>
              </a:solidFill>
              <a:latin typeface="Google Sans SemiBold"/>
              <a:ea typeface="Google Sans SemiBold"/>
              <a:cs typeface="Google Sans SemiBold"/>
              <a:sym typeface="Google Sans SemiBold"/>
            </a:endParaRPr>
          </a:p>
        </p:txBody>
      </p:sp>
      <p:sp>
        <p:nvSpPr>
          <p:cNvPr id="340" name="Google Shape;340;p28"/>
          <p:cNvSpPr txBox="1"/>
          <p:nvPr/>
        </p:nvSpPr>
        <p:spPr>
          <a:xfrm>
            <a:off x="4819150" y="1999950"/>
            <a:ext cx="2863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Google Sans Text"/>
              <a:buChar char="●"/>
            </a:pPr>
            <a:r>
              <a:rPr lang="en-GB">
                <a:solidFill>
                  <a:srgbClr val="666666"/>
                </a:solidFill>
                <a:latin typeface="Google Sans SemiBold"/>
                <a:ea typeface="Google Sans SemiBold"/>
                <a:cs typeface="Google Sans SemiBold"/>
                <a:sym typeface="Google Sans SemiBold"/>
              </a:rPr>
              <a:t>Unzip the “GDG_Workshop” started code and open it on VSCode</a:t>
            </a:r>
            <a:endParaRPr>
              <a:solidFill>
                <a:schemeClr val="dk1"/>
              </a:solidFill>
              <a:latin typeface="Google Sans Text"/>
              <a:ea typeface="Google Sans Text"/>
              <a:cs typeface="Google Sans Text"/>
              <a:sym typeface="Google Sans Text"/>
            </a:endParaRPr>
          </a:p>
        </p:txBody>
      </p:sp>
      <p:pic>
        <p:nvPicPr>
          <p:cNvPr id="341" name="Google Shape;341;p28"/>
          <p:cNvPicPr preferRelativeResize="0"/>
          <p:nvPr/>
        </p:nvPicPr>
        <p:blipFill>
          <a:blip r:embed="rId3">
            <a:alphaModFix/>
          </a:blip>
          <a:stretch>
            <a:fillRect/>
          </a:stretch>
        </p:blipFill>
        <p:spPr>
          <a:xfrm>
            <a:off x="6046255" y="832480"/>
            <a:ext cx="951475" cy="609001"/>
          </a:xfrm>
          <a:prstGeom prst="rect">
            <a:avLst/>
          </a:prstGeom>
          <a:noFill/>
          <a:ln>
            <a:noFill/>
          </a:ln>
        </p:spPr>
      </p:pic>
      <p:pic>
        <p:nvPicPr>
          <p:cNvPr id="342" name="Google Shape;342;p28"/>
          <p:cNvPicPr preferRelativeResize="0"/>
          <p:nvPr/>
        </p:nvPicPr>
        <p:blipFill>
          <a:blip r:embed="rId4">
            <a:alphaModFix/>
          </a:blip>
          <a:stretch>
            <a:fillRect/>
          </a:stretch>
        </p:blipFill>
        <p:spPr>
          <a:xfrm rot="277092">
            <a:off x="7580399" y="2899433"/>
            <a:ext cx="1504154" cy="1537334"/>
          </a:xfrm>
          <a:prstGeom prst="rect">
            <a:avLst/>
          </a:prstGeom>
          <a:noFill/>
          <a:ln>
            <a:noFill/>
          </a:ln>
        </p:spPr>
      </p:pic>
      <p:pic>
        <p:nvPicPr>
          <p:cNvPr id="343" name="Google Shape;343;p28"/>
          <p:cNvPicPr preferRelativeResize="0"/>
          <p:nvPr/>
        </p:nvPicPr>
        <p:blipFill>
          <a:blip r:embed="rId5">
            <a:alphaModFix/>
          </a:blip>
          <a:stretch>
            <a:fillRect/>
          </a:stretch>
        </p:blipFill>
        <p:spPr>
          <a:xfrm>
            <a:off x="6459700" y="2841375"/>
            <a:ext cx="1755100" cy="2122325"/>
          </a:xfrm>
          <a:prstGeom prst="rect">
            <a:avLst/>
          </a:prstGeom>
          <a:noFill/>
          <a:ln>
            <a:noFill/>
          </a:ln>
        </p:spPr>
      </p:pic>
      <p:pic>
        <p:nvPicPr>
          <p:cNvPr id="344" name="Google Shape;344;p28"/>
          <p:cNvPicPr preferRelativeResize="0"/>
          <p:nvPr/>
        </p:nvPicPr>
        <p:blipFill>
          <a:blip r:embed="rId6">
            <a:alphaModFix/>
          </a:blip>
          <a:stretch>
            <a:fillRect/>
          </a:stretch>
        </p:blipFill>
        <p:spPr>
          <a:xfrm>
            <a:off x="791192" y="1053800"/>
            <a:ext cx="3318559" cy="391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idx="3" type="subTitle"/>
          </p:nvPr>
        </p:nvSpPr>
        <p:spPr>
          <a:xfrm>
            <a:off x="2043625" y="1401925"/>
            <a:ext cx="2578800" cy="1937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GB"/>
              <a:t>Create an “index.html”, “script.js”, and “styles.css”</a:t>
            </a:r>
            <a:endParaRPr/>
          </a:p>
        </p:txBody>
      </p:sp>
      <p:pic>
        <p:nvPicPr>
          <p:cNvPr id="350" name="Google Shape;350;p29"/>
          <p:cNvPicPr preferRelativeResize="0"/>
          <p:nvPr/>
        </p:nvPicPr>
        <p:blipFill>
          <a:blip r:embed="rId3">
            <a:alphaModFix/>
          </a:blip>
          <a:stretch>
            <a:fillRect/>
          </a:stretch>
        </p:blipFill>
        <p:spPr>
          <a:xfrm>
            <a:off x="4727525" y="147825"/>
            <a:ext cx="2461974" cy="4728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txBox="1"/>
          <p:nvPr>
            <p:ph type="title"/>
          </p:nvPr>
        </p:nvSpPr>
        <p:spPr>
          <a:xfrm>
            <a:off x="2305375" y="291425"/>
            <a:ext cx="43815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Index.html - Structure</a:t>
            </a:r>
            <a:endParaRPr/>
          </a:p>
        </p:txBody>
      </p:sp>
      <p:sp>
        <p:nvSpPr>
          <p:cNvPr id="356" name="Google Shape;356;p30"/>
          <p:cNvSpPr txBox="1"/>
          <p:nvPr>
            <p:ph idx="1" type="subTitle"/>
          </p:nvPr>
        </p:nvSpPr>
        <p:spPr>
          <a:xfrm>
            <a:off x="6036975" y="2105025"/>
            <a:ext cx="2630400" cy="157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 have to write out html this way to create the main layout of the Canva Game Screen</a:t>
            </a:r>
            <a:endParaRPr/>
          </a:p>
        </p:txBody>
      </p:sp>
      <p:pic>
        <p:nvPicPr>
          <p:cNvPr id="357" name="Google Shape;357;p30"/>
          <p:cNvPicPr preferRelativeResize="0"/>
          <p:nvPr/>
        </p:nvPicPr>
        <p:blipFill>
          <a:blip r:embed="rId3">
            <a:alphaModFix/>
          </a:blip>
          <a:stretch>
            <a:fillRect/>
          </a:stretch>
        </p:blipFill>
        <p:spPr>
          <a:xfrm>
            <a:off x="8531625" y="1585726"/>
            <a:ext cx="396394" cy="310894"/>
          </a:xfrm>
          <a:prstGeom prst="rect">
            <a:avLst/>
          </a:prstGeom>
          <a:noFill/>
          <a:ln>
            <a:noFill/>
          </a:ln>
        </p:spPr>
      </p:pic>
      <p:pic>
        <p:nvPicPr>
          <p:cNvPr id="358" name="Google Shape;358;p30"/>
          <p:cNvPicPr preferRelativeResize="0"/>
          <p:nvPr/>
        </p:nvPicPr>
        <p:blipFill>
          <a:blip r:embed="rId4">
            <a:alphaModFix/>
          </a:blip>
          <a:stretch>
            <a:fillRect/>
          </a:stretch>
        </p:blipFill>
        <p:spPr>
          <a:xfrm>
            <a:off x="7502343" y="4050530"/>
            <a:ext cx="951475" cy="609001"/>
          </a:xfrm>
          <a:prstGeom prst="rect">
            <a:avLst/>
          </a:prstGeom>
          <a:noFill/>
          <a:ln>
            <a:noFill/>
          </a:ln>
        </p:spPr>
      </p:pic>
      <p:pic>
        <p:nvPicPr>
          <p:cNvPr id="359" name="Google Shape;359;p30"/>
          <p:cNvPicPr preferRelativeResize="0"/>
          <p:nvPr/>
        </p:nvPicPr>
        <p:blipFill>
          <a:blip r:embed="rId5">
            <a:alphaModFix/>
          </a:blip>
          <a:stretch>
            <a:fillRect/>
          </a:stretch>
        </p:blipFill>
        <p:spPr>
          <a:xfrm>
            <a:off x="398825" y="1631400"/>
            <a:ext cx="5283968" cy="28114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Styles.css - Structure</a:t>
            </a:r>
            <a:endParaRPr/>
          </a:p>
        </p:txBody>
      </p:sp>
      <p:pic>
        <p:nvPicPr>
          <p:cNvPr id="365" name="Google Shape;365;p31"/>
          <p:cNvPicPr preferRelativeResize="0"/>
          <p:nvPr/>
        </p:nvPicPr>
        <p:blipFill rotWithShape="1">
          <a:blip r:embed="rId3">
            <a:alphaModFix/>
          </a:blip>
          <a:srcRect b="0" l="0" r="29017" t="0"/>
          <a:stretch/>
        </p:blipFill>
        <p:spPr>
          <a:xfrm>
            <a:off x="1211401" y="1472900"/>
            <a:ext cx="4445200" cy="2694924"/>
          </a:xfrm>
          <a:prstGeom prst="rect">
            <a:avLst/>
          </a:prstGeom>
          <a:noFill/>
          <a:ln>
            <a:noFill/>
          </a:ln>
        </p:spPr>
      </p:pic>
      <p:sp>
        <p:nvSpPr>
          <p:cNvPr id="366" name="Google Shape;366;p31"/>
          <p:cNvSpPr txBox="1"/>
          <p:nvPr>
            <p:ph idx="4294967295" type="subTitle"/>
          </p:nvPr>
        </p:nvSpPr>
        <p:spPr>
          <a:xfrm>
            <a:off x="5793600" y="1925050"/>
            <a:ext cx="2630400" cy="157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css stylesheet, we are adding only centering to the canva Game screen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nvSpPr>
        <p:spPr>
          <a:xfrm>
            <a:off x="47350" y="151575"/>
            <a:ext cx="77862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dk1"/>
                </a:solidFill>
                <a:latin typeface="Google Sans SemiBold"/>
                <a:ea typeface="Google Sans SemiBold"/>
                <a:cs typeface="Google Sans SemiBold"/>
                <a:sym typeface="Google Sans SemiBold"/>
              </a:rPr>
              <a:t>Declare Game Sprites</a:t>
            </a:r>
            <a:endParaRPr sz="4700">
              <a:solidFill>
                <a:schemeClr val="dk1"/>
              </a:solidFill>
              <a:latin typeface="Google Sans SemiBold"/>
              <a:ea typeface="Google Sans SemiBold"/>
              <a:cs typeface="Google Sans SemiBold"/>
              <a:sym typeface="Google Sans SemiBold"/>
            </a:endParaRPr>
          </a:p>
        </p:txBody>
      </p:sp>
      <p:sp>
        <p:nvSpPr>
          <p:cNvPr id="372" name="Google Shape;372;p32"/>
          <p:cNvSpPr txBox="1"/>
          <p:nvPr/>
        </p:nvSpPr>
        <p:spPr>
          <a:xfrm>
            <a:off x="4787925" y="2094650"/>
            <a:ext cx="2863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Google Sans Text"/>
              <a:buChar char="●"/>
            </a:pPr>
            <a:r>
              <a:rPr lang="en-GB">
                <a:solidFill>
                  <a:srgbClr val="666666"/>
                </a:solidFill>
                <a:latin typeface="Google Sans SemiBold"/>
                <a:ea typeface="Google Sans SemiBold"/>
                <a:cs typeface="Google Sans SemiBold"/>
                <a:sym typeface="Google Sans SemiBold"/>
              </a:rPr>
              <a:t>We will select our game sprite’s pngs and create a sprite object to render the map and declare the map</a:t>
            </a:r>
            <a:endParaRPr>
              <a:solidFill>
                <a:schemeClr val="dk1"/>
              </a:solidFill>
              <a:latin typeface="Google Sans Text"/>
              <a:ea typeface="Google Sans Text"/>
              <a:cs typeface="Google Sans Text"/>
              <a:sym typeface="Google Sans Text"/>
            </a:endParaRPr>
          </a:p>
        </p:txBody>
      </p:sp>
      <p:pic>
        <p:nvPicPr>
          <p:cNvPr id="373" name="Google Shape;373;p32"/>
          <p:cNvPicPr preferRelativeResize="0"/>
          <p:nvPr/>
        </p:nvPicPr>
        <p:blipFill>
          <a:blip r:embed="rId3">
            <a:alphaModFix/>
          </a:blip>
          <a:stretch>
            <a:fillRect/>
          </a:stretch>
        </p:blipFill>
        <p:spPr>
          <a:xfrm>
            <a:off x="6046255" y="832480"/>
            <a:ext cx="951475" cy="609001"/>
          </a:xfrm>
          <a:prstGeom prst="rect">
            <a:avLst/>
          </a:prstGeom>
          <a:noFill/>
          <a:ln>
            <a:noFill/>
          </a:ln>
        </p:spPr>
      </p:pic>
      <p:pic>
        <p:nvPicPr>
          <p:cNvPr id="374" name="Google Shape;374;p32"/>
          <p:cNvPicPr preferRelativeResize="0"/>
          <p:nvPr/>
        </p:nvPicPr>
        <p:blipFill>
          <a:blip r:embed="rId4">
            <a:alphaModFix/>
          </a:blip>
          <a:stretch>
            <a:fillRect/>
          </a:stretch>
        </p:blipFill>
        <p:spPr>
          <a:xfrm rot="277092">
            <a:off x="6269949" y="3586158"/>
            <a:ext cx="1504154" cy="1537334"/>
          </a:xfrm>
          <a:prstGeom prst="rect">
            <a:avLst/>
          </a:prstGeom>
          <a:noFill/>
          <a:ln>
            <a:noFill/>
          </a:ln>
        </p:spPr>
      </p:pic>
      <p:pic>
        <p:nvPicPr>
          <p:cNvPr id="375" name="Google Shape;375;p32"/>
          <p:cNvPicPr preferRelativeResize="0"/>
          <p:nvPr/>
        </p:nvPicPr>
        <p:blipFill>
          <a:blip r:embed="rId5">
            <a:alphaModFix/>
          </a:blip>
          <a:stretch>
            <a:fillRect/>
          </a:stretch>
        </p:blipFill>
        <p:spPr>
          <a:xfrm>
            <a:off x="7388900" y="2964500"/>
            <a:ext cx="1755100" cy="2122325"/>
          </a:xfrm>
          <a:prstGeom prst="rect">
            <a:avLst/>
          </a:prstGeom>
          <a:noFill/>
          <a:ln>
            <a:noFill/>
          </a:ln>
        </p:spPr>
      </p:pic>
      <p:pic>
        <p:nvPicPr>
          <p:cNvPr id="376" name="Google Shape;376;p32"/>
          <p:cNvPicPr preferRelativeResize="0"/>
          <p:nvPr/>
        </p:nvPicPr>
        <p:blipFill>
          <a:blip r:embed="rId6">
            <a:alphaModFix/>
          </a:blip>
          <a:stretch>
            <a:fillRect/>
          </a:stretch>
        </p:blipFill>
        <p:spPr>
          <a:xfrm>
            <a:off x="217850" y="1098400"/>
            <a:ext cx="5006073" cy="3912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3"/>
          <p:cNvSpPr txBox="1"/>
          <p:nvPr>
            <p:ph idx="3" type="subTitle"/>
          </p:nvPr>
        </p:nvSpPr>
        <p:spPr>
          <a:xfrm>
            <a:off x="6315675" y="1458775"/>
            <a:ext cx="2578800" cy="1937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GB"/>
              <a:t>We will create a Draw function for our player to render on the center of the map</a:t>
            </a:r>
            <a:endParaRPr/>
          </a:p>
        </p:txBody>
      </p:sp>
      <p:pic>
        <p:nvPicPr>
          <p:cNvPr id="382" name="Google Shape;382;p33"/>
          <p:cNvPicPr preferRelativeResize="0"/>
          <p:nvPr/>
        </p:nvPicPr>
        <p:blipFill>
          <a:blip r:embed="rId3">
            <a:alphaModFix/>
          </a:blip>
          <a:stretch>
            <a:fillRect/>
          </a:stretch>
        </p:blipFill>
        <p:spPr>
          <a:xfrm>
            <a:off x="526475" y="1313450"/>
            <a:ext cx="5750175" cy="2882825"/>
          </a:xfrm>
          <a:prstGeom prst="rect">
            <a:avLst/>
          </a:prstGeom>
          <a:noFill/>
          <a:ln>
            <a:noFill/>
          </a:ln>
        </p:spPr>
      </p:pic>
      <p:sp>
        <p:nvSpPr>
          <p:cNvPr id="383" name="Google Shape;383;p33"/>
          <p:cNvSpPr txBox="1"/>
          <p:nvPr/>
        </p:nvSpPr>
        <p:spPr>
          <a:xfrm>
            <a:off x="246275" y="151575"/>
            <a:ext cx="7435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dk1"/>
                </a:solidFill>
                <a:latin typeface="Google Sans SemiBold"/>
                <a:ea typeface="Google Sans SemiBold"/>
                <a:cs typeface="Google Sans SemiBold"/>
                <a:sym typeface="Google Sans SemiBold"/>
              </a:rPr>
              <a:t>Draw function for player</a:t>
            </a:r>
            <a:endParaRPr sz="47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tercolor Pumpkins Minitheme for Marketing by Slidesgo">
  <a:themeElements>
    <a:clrScheme name="Simple Light">
      <a:dk1>
        <a:srgbClr val="441700"/>
      </a:dk1>
      <a:lt1>
        <a:srgbClr val="FAF9EA"/>
      </a:lt1>
      <a:dk2>
        <a:srgbClr val="FEED32"/>
      </a:dk2>
      <a:lt2>
        <a:srgbClr val="FEC13F"/>
      </a:lt2>
      <a:accent1>
        <a:srgbClr val="FA6E28"/>
      </a:accent1>
      <a:accent2>
        <a:srgbClr val="213120"/>
      </a:accent2>
      <a:accent3>
        <a:srgbClr val="96A278"/>
      </a:accent3>
      <a:accent4>
        <a:srgbClr val="706344"/>
      </a:accent4>
      <a:accent5>
        <a:srgbClr val="1C1207"/>
      </a:accent5>
      <a:accent6>
        <a:srgbClr val="BF1D0C"/>
      </a:accent6>
      <a:hlink>
        <a:srgbClr val="4417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